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7"/>
  </p:notesMasterIdLst>
  <p:sldIdLst>
    <p:sldId id="257" r:id="rId4"/>
    <p:sldId id="260" r:id="rId5"/>
    <p:sldId id="261" r:id="rId6"/>
    <p:sldId id="263" r:id="rId7"/>
    <p:sldId id="264" r:id="rId8"/>
    <p:sldId id="265" r:id="rId9"/>
    <p:sldId id="266" r:id="rId10"/>
    <p:sldId id="267" r:id="rId11"/>
    <p:sldId id="269" r:id="rId12"/>
    <p:sldId id="270" r:id="rId13"/>
    <p:sldId id="271" r:id="rId14"/>
    <p:sldId id="272" r:id="rId15"/>
    <p:sldId id="273" r:id="rId16"/>
  </p:sldIdLst>
  <p:sldSz cx="12192000" cy="6858000"/>
  <p:notesSz cx="6858000" cy="9144000"/>
  <p:photoAlbum layout="1picTitle" frame="frameStyle4"/>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98" autoAdjust="0"/>
  </p:normalViewPr>
  <p:slideViewPr>
    <p:cSldViewPr snapToGrid="0">
      <p:cViewPr varScale="1">
        <p:scale>
          <a:sx n="61" d="100"/>
          <a:sy n="61" d="100"/>
        </p:scale>
        <p:origin x="860" y="56"/>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chez Lainez, Maria Jesus" userId="e93b022d-b32c-4032-a98c-40d743cca53a" providerId="ADAL" clId="{A170CE2A-9906-4BDB-8CCE-56698886525A}"/>
    <pc:docChg chg="modSld">
      <pc:chgData name="Sanchez Lainez, Maria Jesus" userId="e93b022d-b32c-4032-a98c-40d743cca53a" providerId="ADAL" clId="{A170CE2A-9906-4BDB-8CCE-56698886525A}" dt="2023-10-27T07:25:31.954" v="69" actId="20577"/>
      <pc:docMkLst>
        <pc:docMk/>
      </pc:docMkLst>
      <pc:sldChg chg="modSp mod">
        <pc:chgData name="Sanchez Lainez, Maria Jesus" userId="e93b022d-b32c-4032-a98c-40d743cca53a" providerId="ADAL" clId="{A170CE2A-9906-4BDB-8CCE-56698886525A}" dt="2023-10-27T07:13:28.881" v="24" actId="20577"/>
        <pc:sldMkLst>
          <pc:docMk/>
          <pc:sldMk cId="645681723" sldId="263"/>
        </pc:sldMkLst>
        <pc:spChg chg="mod">
          <ac:chgData name="Sanchez Lainez, Maria Jesus" userId="e93b022d-b32c-4032-a98c-40d743cca53a" providerId="ADAL" clId="{A170CE2A-9906-4BDB-8CCE-56698886525A}" dt="2023-10-27T07:13:28.881" v="24" actId="20577"/>
          <ac:spMkLst>
            <pc:docMk/>
            <pc:sldMk cId="645681723" sldId="263"/>
            <ac:spMk id="5" creationId="{EC73E2D8-6208-AA08-0A12-5B02E3931FA8}"/>
          </ac:spMkLst>
        </pc:spChg>
      </pc:sldChg>
      <pc:sldChg chg="modSp mod">
        <pc:chgData name="Sanchez Lainez, Maria Jesus" userId="e93b022d-b32c-4032-a98c-40d743cca53a" providerId="ADAL" clId="{A170CE2A-9906-4BDB-8CCE-56698886525A}" dt="2023-10-27T07:22:24.723" v="40" actId="6549"/>
        <pc:sldMkLst>
          <pc:docMk/>
          <pc:sldMk cId="2557467155" sldId="267"/>
        </pc:sldMkLst>
        <pc:spChg chg="mod">
          <ac:chgData name="Sanchez Lainez, Maria Jesus" userId="e93b022d-b32c-4032-a98c-40d743cca53a" providerId="ADAL" clId="{A170CE2A-9906-4BDB-8CCE-56698886525A}" dt="2023-10-27T07:22:24.723" v="40" actId="6549"/>
          <ac:spMkLst>
            <pc:docMk/>
            <pc:sldMk cId="2557467155" sldId="267"/>
            <ac:spMk id="5" creationId="{EC73E2D8-6208-AA08-0A12-5B02E3931FA8}"/>
          </ac:spMkLst>
        </pc:spChg>
      </pc:sldChg>
      <pc:sldChg chg="modSp mod">
        <pc:chgData name="Sanchez Lainez, Maria Jesus" userId="e93b022d-b32c-4032-a98c-40d743cca53a" providerId="ADAL" clId="{A170CE2A-9906-4BDB-8CCE-56698886525A}" dt="2023-10-27T07:25:31.954" v="69" actId="20577"/>
        <pc:sldMkLst>
          <pc:docMk/>
          <pc:sldMk cId="1893484229" sldId="273"/>
        </pc:sldMkLst>
        <pc:spChg chg="mod">
          <ac:chgData name="Sanchez Lainez, Maria Jesus" userId="e93b022d-b32c-4032-a98c-40d743cca53a" providerId="ADAL" clId="{A170CE2A-9906-4BDB-8CCE-56698886525A}" dt="2023-10-27T07:25:31.954" v="69" actId="20577"/>
          <ac:spMkLst>
            <pc:docMk/>
            <pc:sldMk cId="1893484229" sldId="273"/>
            <ac:spMk id="5" creationId="{EC73E2D8-6208-AA08-0A12-5B02E3931FA8}"/>
          </ac:spMkLst>
        </pc:spChg>
      </pc:sldChg>
    </pc:docChg>
  </pc:docChgLst>
  <pc:docChgLst>
    <pc:chgData name="Mallaupoma Gutierrez, Rosa Maria" userId="cd43d2c5-4c41-482b-bc48-60204915c93e" providerId="ADAL" clId="{78863A31-1C0D-4A08-8136-1A2B00736C1C}"/>
    <pc:docChg chg="undo custSel addSld delSld modSld sldOrd">
      <pc:chgData name="Mallaupoma Gutierrez, Rosa Maria" userId="cd43d2c5-4c41-482b-bc48-60204915c93e" providerId="ADAL" clId="{78863A31-1C0D-4A08-8136-1A2B00736C1C}" dt="2023-10-25T11:44:13.188" v="1963" actId="1076"/>
      <pc:docMkLst>
        <pc:docMk/>
      </pc:docMkLst>
      <pc:sldChg chg="addSp delSp modSp mod">
        <pc:chgData name="Mallaupoma Gutierrez, Rosa Maria" userId="cd43d2c5-4c41-482b-bc48-60204915c93e" providerId="ADAL" clId="{78863A31-1C0D-4A08-8136-1A2B00736C1C}" dt="2023-10-25T11:44:13.188" v="1963" actId="1076"/>
        <pc:sldMkLst>
          <pc:docMk/>
          <pc:sldMk cId="137622839" sldId="257"/>
        </pc:sldMkLst>
        <pc:spChg chg="mod">
          <ac:chgData name="Mallaupoma Gutierrez, Rosa Maria" userId="cd43d2c5-4c41-482b-bc48-60204915c93e" providerId="ADAL" clId="{78863A31-1C0D-4A08-8136-1A2B00736C1C}" dt="2023-10-25T11:35:17.598" v="1948" actId="14100"/>
          <ac:spMkLst>
            <pc:docMk/>
            <pc:sldMk cId="137622839" sldId="257"/>
            <ac:spMk id="2" creationId="{AD3F2D9A-1D2C-8B2D-045C-4687E8984FD9}"/>
          </ac:spMkLst>
        </pc:spChg>
        <pc:picChg chg="mod">
          <ac:chgData name="Mallaupoma Gutierrez, Rosa Maria" userId="cd43d2c5-4c41-482b-bc48-60204915c93e" providerId="ADAL" clId="{78863A31-1C0D-4A08-8136-1A2B00736C1C}" dt="2023-10-25T08:07:42.454" v="708" actId="1076"/>
          <ac:picMkLst>
            <pc:docMk/>
            <pc:sldMk cId="137622839" sldId="257"/>
            <ac:picMk id="3" creationId="{AF343F23-64D5-D65F-9705-BD785CCBAB45}"/>
          </ac:picMkLst>
        </pc:picChg>
        <pc:picChg chg="del mod">
          <ac:chgData name="Mallaupoma Gutierrez, Rosa Maria" userId="cd43d2c5-4c41-482b-bc48-60204915c93e" providerId="ADAL" clId="{78863A31-1C0D-4A08-8136-1A2B00736C1C}" dt="2023-10-25T07:41:16.240" v="20" actId="478"/>
          <ac:picMkLst>
            <pc:docMk/>
            <pc:sldMk cId="137622839" sldId="257"/>
            <ac:picMk id="4" creationId="{5A09A058-AF8F-BF8E-568A-F2BD4538AD00}"/>
          </ac:picMkLst>
        </pc:picChg>
        <pc:picChg chg="add del mod">
          <ac:chgData name="Mallaupoma Gutierrez, Rosa Maria" userId="cd43d2c5-4c41-482b-bc48-60204915c93e" providerId="ADAL" clId="{78863A31-1C0D-4A08-8136-1A2B00736C1C}" dt="2023-10-25T11:22:45.782" v="1700" actId="931"/>
          <ac:picMkLst>
            <pc:docMk/>
            <pc:sldMk cId="137622839" sldId="257"/>
            <ac:picMk id="5" creationId="{80B5FAFF-6ACA-43D5-62B7-AF58D763FFA6}"/>
          </ac:picMkLst>
        </pc:picChg>
        <pc:picChg chg="add del mod modCrop">
          <ac:chgData name="Mallaupoma Gutierrez, Rosa Maria" userId="cd43d2c5-4c41-482b-bc48-60204915c93e" providerId="ADAL" clId="{78863A31-1C0D-4A08-8136-1A2B00736C1C}" dt="2023-10-25T11:22:24.841" v="1694" actId="478"/>
          <ac:picMkLst>
            <pc:docMk/>
            <pc:sldMk cId="137622839" sldId="257"/>
            <ac:picMk id="6" creationId="{05C7606E-1B23-8D28-4232-FCC8D9A27364}"/>
          </ac:picMkLst>
        </pc:picChg>
        <pc:picChg chg="add mod modCrop">
          <ac:chgData name="Mallaupoma Gutierrez, Rosa Maria" userId="cd43d2c5-4c41-482b-bc48-60204915c93e" providerId="ADAL" clId="{78863A31-1C0D-4A08-8136-1A2B00736C1C}" dt="2023-10-25T11:44:13.188" v="1963" actId="1076"/>
          <ac:picMkLst>
            <pc:docMk/>
            <pc:sldMk cId="137622839" sldId="257"/>
            <ac:picMk id="8" creationId="{2158AAFF-DDCC-AC6D-108E-C9E15BC93236}"/>
          </ac:picMkLst>
        </pc:picChg>
      </pc:sldChg>
      <pc:sldChg chg="addSp modSp mod">
        <pc:chgData name="Mallaupoma Gutierrez, Rosa Maria" userId="cd43d2c5-4c41-482b-bc48-60204915c93e" providerId="ADAL" clId="{78863A31-1C0D-4A08-8136-1A2B00736C1C}" dt="2023-10-25T11:25:12.293" v="1801" actId="20577"/>
        <pc:sldMkLst>
          <pc:docMk/>
          <pc:sldMk cId="2658079518" sldId="260"/>
        </pc:sldMkLst>
        <pc:spChg chg="mod">
          <ac:chgData name="Mallaupoma Gutierrez, Rosa Maria" userId="cd43d2c5-4c41-482b-bc48-60204915c93e" providerId="ADAL" clId="{78863A31-1C0D-4A08-8136-1A2B00736C1C}" dt="2023-10-25T11:25:12.293" v="1801" actId="20577"/>
          <ac:spMkLst>
            <pc:docMk/>
            <pc:sldMk cId="2658079518" sldId="260"/>
            <ac:spMk id="5" creationId="{EC73E2D8-6208-AA08-0A12-5B02E3931FA8}"/>
          </ac:spMkLst>
        </pc:spChg>
        <pc:spChg chg="add mod">
          <ac:chgData name="Mallaupoma Gutierrez, Rosa Maria" userId="cd43d2c5-4c41-482b-bc48-60204915c93e" providerId="ADAL" clId="{78863A31-1C0D-4A08-8136-1A2B00736C1C}" dt="2023-10-25T11:25:00.069" v="1790" actId="20577"/>
          <ac:spMkLst>
            <pc:docMk/>
            <pc:sldMk cId="2658079518" sldId="260"/>
            <ac:spMk id="6" creationId="{414E33EF-9A05-4D3B-B1DF-F61EBF874047}"/>
          </ac:spMkLst>
        </pc:spChg>
        <pc:picChg chg="mod">
          <ac:chgData name="Mallaupoma Gutierrez, Rosa Maria" userId="cd43d2c5-4c41-482b-bc48-60204915c93e" providerId="ADAL" clId="{78863A31-1C0D-4A08-8136-1A2B00736C1C}" dt="2023-10-25T08:07:19.469" v="707" actId="1076"/>
          <ac:picMkLst>
            <pc:docMk/>
            <pc:sldMk cId="2658079518" sldId="260"/>
            <ac:picMk id="3" creationId="{AF343F23-64D5-D65F-9705-BD785CCBAB45}"/>
          </ac:picMkLst>
        </pc:picChg>
      </pc:sldChg>
      <pc:sldChg chg="addSp delSp modSp add mod">
        <pc:chgData name="Mallaupoma Gutierrez, Rosa Maria" userId="cd43d2c5-4c41-482b-bc48-60204915c93e" providerId="ADAL" clId="{78863A31-1C0D-4A08-8136-1A2B00736C1C}" dt="2023-10-25T11:41:40.956" v="1956" actId="14100"/>
        <pc:sldMkLst>
          <pc:docMk/>
          <pc:sldMk cId="2030379428" sldId="261"/>
        </pc:sldMkLst>
        <pc:spChg chg="add del mod">
          <ac:chgData name="Mallaupoma Gutierrez, Rosa Maria" userId="cd43d2c5-4c41-482b-bc48-60204915c93e" providerId="ADAL" clId="{78863A31-1C0D-4A08-8136-1A2B00736C1C}" dt="2023-10-25T11:25:33.765" v="1804" actId="478"/>
          <ac:spMkLst>
            <pc:docMk/>
            <pc:sldMk cId="2030379428" sldId="261"/>
            <ac:spMk id="4" creationId="{1B79FCF8-8C4C-E694-E3E1-52F75C8EF1E4}"/>
          </ac:spMkLst>
        </pc:spChg>
        <pc:spChg chg="mod">
          <ac:chgData name="Mallaupoma Gutierrez, Rosa Maria" userId="cd43d2c5-4c41-482b-bc48-60204915c93e" providerId="ADAL" clId="{78863A31-1C0D-4A08-8136-1A2B00736C1C}" dt="2023-10-25T11:41:40.956" v="1956" actId="14100"/>
          <ac:spMkLst>
            <pc:docMk/>
            <pc:sldMk cId="2030379428" sldId="261"/>
            <ac:spMk id="5" creationId="{EC73E2D8-6208-AA08-0A12-5B02E3931FA8}"/>
          </ac:spMkLst>
        </pc:spChg>
        <pc:spChg chg="add mod">
          <ac:chgData name="Mallaupoma Gutierrez, Rosa Maria" userId="cd43d2c5-4c41-482b-bc48-60204915c93e" providerId="ADAL" clId="{78863A31-1C0D-4A08-8136-1A2B00736C1C}" dt="2023-10-25T11:25:35.733" v="1805" actId="1076"/>
          <ac:spMkLst>
            <pc:docMk/>
            <pc:sldMk cId="2030379428" sldId="261"/>
            <ac:spMk id="6" creationId="{1057EFDB-A34B-8E44-0938-6263DC6A9766}"/>
          </ac:spMkLst>
        </pc:spChg>
        <pc:picChg chg="mod">
          <ac:chgData name="Mallaupoma Gutierrez, Rosa Maria" userId="cd43d2c5-4c41-482b-bc48-60204915c93e" providerId="ADAL" clId="{78863A31-1C0D-4A08-8136-1A2B00736C1C}" dt="2023-10-25T08:17:48.020" v="736" actId="1076"/>
          <ac:picMkLst>
            <pc:docMk/>
            <pc:sldMk cId="2030379428" sldId="261"/>
            <ac:picMk id="3" creationId="{AF343F23-64D5-D65F-9705-BD785CCBAB45}"/>
          </ac:picMkLst>
        </pc:picChg>
      </pc:sldChg>
      <pc:sldChg chg="add del">
        <pc:chgData name="Mallaupoma Gutierrez, Rosa Maria" userId="cd43d2c5-4c41-482b-bc48-60204915c93e" providerId="ADAL" clId="{78863A31-1C0D-4A08-8136-1A2B00736C1C}" dt="2023-10-25T08:32:10.756" v="811" actId="47"/>
        <pc:sldMkLst>
          <pc:docMk/>
          <pc:sldMk cId="3064589575" sldId="262"/>
        </pc:sldMkLst>
      </pc:sldChg>
      <pc:sldChg chg="addSp delSp modSp add del mod">
        <pc:chgData name="Mallaupoma Gutierrez, Rosa Maria" userId="cd43d2c5-4c41-482b-bc48-60204915c93e" providerId="ADAL" clId="{78863A31-1C0D-4A08-8136-1A2B00736C1C}" dt="2023-10-25T11:27:28.071" v="1919" actId="20577"/>
        <pc:sldMkLst>
          <pc:docMk/>
          <pc:sldMk cId="645681723" sldId="263"/>
        </pc:sldMkLst>
        <pc:spChg chg="del mod">
          <ac:chgData name="Mallaupoma Gutierrez, Rosa Maria" userId="cd43d2c5-4c41-482b-bc48-60204915c93e" providerId="ADAL" clId="{78863A31-1C0D-4A08-8136-1A2B00736C1C}" dt="2023-10-25T11:26:04.992" v="1831" actId="478"/>
          <ac:spMkLst>
            <pc:docMk/>
            <pc:sldMk cId="645681723" sldId="263"/>
            <ac:spMk id="4" creationId="{1B79FCF8-8C4C-E694-E3E1-52F75C8EF1E4}"/>
          </ac:spMkLst>
        </pc:spChg>
        <pc:spChg chg="mod">
          <ac:chgData name="Mallaupoma Gutierrez, Rosa Maria" userId="cd43d2c5-4c41-482b-bc48-60204915c93e" providerId="ADAL" clId="{78863A31-1C0D-4A08-8136-1A2B00736C1C}" dt="2023-10-25T11:26:21.988" v="1857" actId="20577"/>
          <ac:spMkLst>
            <pc:docMk/>
            <pc:sldMk cId="645681723" sldId="263"/>
            <ac:spMk id="5" creationId="{EC73E2D8-6208-AA08-0A12-5B02E3931FA8}"/>
          </ac:spMkLst>
        </pc:spChg>
        <pc:spChg chg="add mod">
          <ac:chgData name="Mallaupoma Gutierrez, Rosa Maria" userId="cd43d2c5-4c41-482b-bc48-60204915c93e" providerId="ADAL" clId="{78863A31-1C0D-4A08-8136-1A2B00736C1C}" dt="2023-10-25T11:27:28.071" v="1919" actId="20577"/>
          <ac:spMkLst>
            <pc:docMk/>
            <pc:sldMk cId="645681723" sldId="263"/>
            <ac:spMk id="6" creationId="{768667B4-D7F0-2CAB-F863-F34217C4D252}"/>
          </ac:spMkLst>
        </pc:spChg>
      </pc:sldChg>
      <pc:sldChg chg="addSp delSp modSp add mod">
        <pc:chgData name="Mallaupoma Gutierrez, Rosa Maria" userId="cd43d2c5-4c41-482b-bc48-60204915c93e" providerId="ADAL" clId="{78863A31-1C0D-4A08-8136-1A2B00736C1C}" dt="2023-10-25T11:27:09.211" v="1897" actId="20577"/>
        <pc:sldMkLst>
          <pc:docMk/>
          <pc:sldMk cId="366762256" sldId="264"/>
        </pc:sldMkLst>
        <pc:spChg chg="add del mod">
          <ac:chgData name="Mallaupoma Gutierrez, Rosa Maria" userId="cd43d2c5-4c41-482b-bc48-60204915c93e" providerId="ADAL" clId="{78863A31-1C0D-4A08-8136-1A2B00736C1C}" dt="2023-10-25T11:27:09.211" v="1897" actId="20577"/>
          <ac:spMkLst>
            <pc:docMk/>
            <pc:sldMk cId="366762256" sldId="264"/>
            <ac:spMk id="4" creationId="{1B79FCF8-8C4C-E694-E3E1-52F75C8EF1E4}"/>
          </ac:spMkLst>
        </pc:spChg>
        <pc:spChg chg="mod">
          <ac:chgData name="Mallaupoma Gutierrez, Rosa Maria" userId="cd43d2c5-4c41-482b-bc48-60204915c93e" providerId="ADAL" clId="{78863A31-1C0D-4A08-8136-1A2B00736C1C}" dt="2023-10-25T10:10:57.733" v="1412" actId="1076"/>
          <ac:spMkLst>
            <pc:docMk/>
            <pc:sldMk cId="366762256" sldId="264"/>
            <ac:spMk id="5" creationId="{EC73E2D8-6208-AA08-0A12-5B02E3931FA8}"/>
          </ac:spMkLst>
        </pc:spChg>
        <pc:spChg chg="add del mod">
          <ac:chgData name="Mallaupoma Gutierrez, Rosa Maria" userId="cd43d2c5-4c41-482b-bc48-60204915c93e" providerId="ADAL" clId="{78863A31-1C0D-4A08-8136-1A2B00736C1C}" dt="2023-10-25T11:26:50.767" v="1865"/>
          <ac:spMkLst>
            <pc:docMk/>
            <pc:sldMk cId="366762256" sldId="264"/>
            <ac:spMk id="6" creationId="{F483D9FB-1CFB-3E84-87B2-975B32F180B6}"/>
          </ac:spMkLst>
        </pc:spChg>
      </pc:sldChg>
      <pc:sldChg chg="addSp delSp modSp add mod">
        <pc:chgData name="Mallaupoma Gutierrez, Rosa Maria" userId="cd43d2c5-4c41-482b-bc48-60204915c93e" providerId="ADAL" clId="{78863A31-1C0D-4A08-8136-1A2B00736C1C}" dt="2023-10-25T11:42:11.261" v="1957" actId="113"/>
        <pc:sldMkLst>
          <pc:docMk/>
          <pc:sldMk cId="3006589102" sldId="265"/>
        </pc:sldMkLst>
        <pc:spChg chg="del">
          <ac:chgData name="Mallaupoma Gutierrez, Rosa Maria" userId="cd43d2c5-4c41-482b-bc48-60204915c93e" providerId="ADAL" clId="{78863A31-1C0D-4A08-8136-1A2B00736C1C}" dt="2023-10-25T11:28:12.419" v="1921" actId="478"/>
          <ac:spMkLst>
            <pc:docMk/>
            <pc:sldMk cId="3006589102" sldId="265"/>
            <ac:spMk id="4" creationId="{1B79FCF8-8C4C-E694-E3E1-52F75C8EF1E4}"/>
          </ac:spMkLst>
        </pc:spChg>
        <pc:spChg chg="mod">
          <ac:chgData name="Mallaupoma Gutierrez, Rosa Maria" userId="cd43d2c5-4c41-482b-bc48-60204915c93e" providerId="ADAL" clId="{78863A31-1C0D-4A08-8136-1A2B00736C1C}" dt="2023-10-25T11:42:11.261" v="1957" actId="113"/>
          <ac:spMkLst>
            <pc:docMk/>
            <pc:sldMk cId="3006589102" sldId="265"/>
            <ac:spMk id="5" creationId="{EC73E2D8-6208-AA08-0A12-5B02E3931FA8}"/>
          </ac:spMkLst>
        </pc:spChg>
        <pc:spChg chg="add mod">
          <ac:chgData name="Mallaupoma Gutierrez, Rosa Maria" userId="cd43d2c5-4c41-482b-bc48-60204915c93e" providerId="ADAL" clId="{78863A31-1C0D-4A08-8136-1A2B00736C1C}" dt="2023-10-25T11:28:15.500" v="1922" actId="1076"/>
          <ac:spMkLst>
            <pc:docMk/>
            <pc:sldMk cId="3006589102" sldId="265"/>
            <ac:spMk id="6" creationId="{0D1CBA23-99CC-F365-B9D1-72840653B8A8}"/>
          </ac:spMkLst>
        </pc:spChg>
      </pc:sldChg>
      <pc:sldChg chg="delSp modSp add del mod">
        <pc:chgData name="Mallaupoma Gutierrez, Rosa Maria" userId="cd43d2c5-4c41-482b-bc48-60204915c93e" providerId="ADAL" clId="{78863A31-1C0D-4A08-8136-1A2B00736C1C}" dt="2023-10-25T09:37:51.607" v="993" actId="47"/>
        <pc:sldMkLst>
          <pc:docMk/>
          <pc:sldMk cId="3106409944" sldId="265"/>
        </pc:sldMkLst>
        <pc:spChg chg="mod">
          <ac:chgData name="Mallaupoma Gutierrez, Rosa Maria" userId="cd43d2c5-4c41-482b-bc48-60204915c93e" providerId="ADAL" clId="{78863A31-1C0D-4A08-8136-1A2B00736C1C}" dt="2023-10-25T09:37:25.251" v="992" actId="20577"/>
          <ac:spMkLst>
            <pc:docMk/>
            <pc:sldMk cId="3106409944" sldId="265"/>
            <ac:spMk id="4" creationId="{1B79FCF8-8C4C-E694-E3E1-52F75C8EF1E4}"/>
          </ac:spMkLst>
        </pc:spChg>
        <pc:spChg chg="del mod">
          <ac:chgData name="Mallaupoma Gutierrez, Rosa Maria" userId="cd43d2c5-4c41-482b-bc48-60204915c93e" providerId="ADAL" clId="{78863A31-1C0D-4A08-8136-1A2B00736C1C}" dt="2023-10-25T09:34:36.880" v="890"/>
          <ac:spMkLst>
            <pc:docMk/>
            <pc:sldMk cId="3106409944" sldId="265"/>
            <ac:spMk id="5" creationId="{EC73E2D8-6208-AA08-0A12-5B02E3931FA8}"/>
          </ac:spMkLst>
        </pc:spChg>
      </pc:sldChg>
      <pc:sldChg chg="addSp delSp modSp add mod">
        <pc:chgData name="Mallaupoma Gutierrez, Rosa Maria" userId="cd43d2c5-4c41-482b-bc48-60204915c93e" providerId="ADAL" clId="{78863A31-1C0D-4A08-8136-1A2B00736C1C}" dt="2023-10-25T11:30:06.895" v="1930"/>
        <pc:sldMkLst>
          <pc:docMk/>
          <pc:sldMk cId="2199842887" sldId="266"/>
        </pc:sldMkLst>
        <pc:spChg chg="del">
          <ac:chgData name="Mallaupoma Gutierrez, Rosa Maria" userId="cd43d2c5-4c41-482b-bc48-60204915c93e" providerId="ADAL" clId="{78863A31-1C0D-4A08-8136-1A2B00736C1C}" dt="2023-10-25T11:28:41.882" v="1924" actId="478"/>
          <ac:spMkLst>
            <pc:docMk/>
            <pc:sldMk cId="2199842887" sldId="266"/>
            <ac:spMk id="4" creationId="{1B79FCF8-8C4C-E694-E3E1-52F75C8EF1E4}"/>
          </ac:spMkLst>
        </pc:spChg>
        <pc:spChg chg="mod">
          <ac:chgData name="Mallaupoma Gutierrez, Rosa Maria" userId="cd43d2c5-4c41-482b-bc48-60204915c93e" providerId="ADAL" clId="{78863A31-1C0D-4A08-8136-1A2B00736C1C}" dt="2023-10-25T11:30:06.895" v="1930"/>
          <ac:spMkLst>
            <pc:docMk/>
            <pc:sldMk cId="2199842887" sldId="266"/>
            <ac:spMk id="5" creationId="{EC73E2D8-6208-AA08-0A12-5B02E3931FA8}"/>
          </ac:spMkLst>
        </pc:spChg>
        <pc:spChg chg="add mod">
          <ac:chgData name="Mallaupoma Gutierrez, Rosa Maria" userId="cd43d2c5-4c41-482b-bc48-60204915c93e" providerId="ADAL" clId="{78863A31-1C0D-4A08-8136-1A2B00736C1C}" dt="2023-10-25T11:28:44.671" v="1925" actId="1076"/>
          <ac:spMkLst>
            <pc:docMk/>
            <pc:sldMk cId="2199842887" sldId="266"/>
            <ac:spMk id="6" creationId="{4986149B-63AE-53A5-9826-6F8196CC5737}"/>
          </ac:spMkLst>
        </pc:spChg>
      </pc:sldChg>
      <pc:sldChg chg="addSp delSp modSp add mod">
        <pc:chgData name="Mallaupoma Gutierrez, Rosa Maria" userId="cd43d2c5-4c41-482b-bc48-60204915c93e" providerId="ADAL" clId="{78863A31-1C0D-4A08-8136-1A2B00736C1C}" dt="2023-10-25T11:30:06.895" v="1930"/>
        <pc:sldMkLst>
          <pc:docMk/>
          <pc:sldMk cId="2557467155" sldId="267"/>
        </pc:sldMkLst>
        <pc:spChg chg="del">
          <ac:chgData name="Mallaupoma Gutierrez, Rosa Maria" userId="cd43d2c5-4c41-482b-bc48-60204915c93e" providerId="ADAL" clId="{78863A31-1C0D-4A08-8136-1A2B00736C1C}" dt="2023-10-25T11:28:59.339" v="1927" actId="478"/>
          <ac:spMkLst>
            <pc:docMk/>
            <pc:sldMk cId="2557467155" sldId="267"/>
            <ac:spMk id="4" creationId="{1B79FCF8-8C4C-E694-E3E1-52F75C8EF1E4}"/>
          </ac:spMkLst>
        </pc:spChg>
        <pc:spChg chg="add del mod">
          <ac:chgData name="Mallaupoma Gutierrez, Rosa Maria" userId="cd43d2c5-4c41-482b-bc48-60204915c93e" providerId="ADAL" clId="{78863A31-1C0D-4A08-8136-1A2B00736C1C}" dt="2023-10-25T11:30:06.895" v="1930"/>
          <ac:spMkLst>
            <pc:docMk/>
            <pc:sldMk cId="2557467155" sldId="267"/>
            <ac:spMk id="5" creationId="{EC73E2D8-6208-AA08-0A12-5B02E3931FA8}"/>
          </ac:spMkLst>
        </pc:spChg>
        <pc:spChg chg="add mod">
          <ac:chgData name="Mallaupoma Gutierrez, Rosa Maria" userId="cd43d2c5-4c41-482b-bc48-60204915c93e" providerId="ADAL" clId="{78863A31-1C0D-4A08-8136-1A2B00736C1C}" dt="2023-10-25T11:29:01.922" v="1928" actId="1076"/>
          <ac:spMkLst>
            <pc:docMk/>
            <pc:sldMk cId="2557467155" sldId="267"/>
            <ac:spMk id="6" creationId="{B0354A56-ECA7-0C25-3FEA-039B59852A3C}"/>
          </ac:spMkLst>
        </pc:spChg>
        <pc:spChg chg="add del">
          <ac:chgData name="Mallaupoma Gutierrez, Rosa Maria" userId="cd43d2c5-4c41-482b-bc48-60204915c93e" providerId="ADAL" clId="{78863A31-1C0D-4A08-8136-1A2B00736C1C}" dt="2023-10-25T09:45:49.813" v="1029"/>
          <ac:spMkLst>
            <pc:docMk/>
            <pc:sldMk cId="2557467155" sldId="267"/>
            <ac:spMk id="6" creationId="{EC6604E5-3A41-0609-C87D-1D3F091CD1DA}"/>
          </ac:spMkLst>
        </pc:spChg>
        <pc:spChg chg="add del">
          <ac:chgData name="Mallaupoma Gutierrez, Rosa Maria" userId="cd43d2c5-4c41-482b-bc48-60204915c93e" providerId="ADAL" clId="{78863A31-1C0D-4A08-8136-1A2B00736C1C}" dt="2023-10-25T09:45:49.813" v="1029"/>
          <ac:spMkLst>
            <pc:docMk/>
            <pc:sldMk cId="2557467155" sldId="267"/>
            <ac:spMk id="7" creationId="{B4FEE551-7751-4121-1ACA-49CE8E1CBC78}"/>
          </ac:spMkLst>
        </pc:spChg>
        <pc:spChg chg="add del">
          <ac:chgData name="Mallaupoma Gutierrez, Rosa Maria" userId="cd43d2c5-4c41-482b-bc48-60204915c93e" providerId="ADAL" clId="{78863A31-1C0D-4A08-8136-1A2B00736C1C}" dt="2023-10-25T09:45:49.813" v="1029"/>
          <ac:spMkLst>
            <pc:docMk/>
            <pc:sldMk cId="2557467155" sldId="267"/>
            <ac:spMk id="8" creationId="{DA776986-A09A-BB97-F868-0EFFC8506614}"/>
          </ac:spMkLst>
        </pc:spChg>
        <pc:spChg chg="add del">
          <ac:chgData name="Mallaupoma Gutierrez, Rosa Maria" userId="cd43d2c5-4c41-482b-bc48-60204915c93e" providerId="ADAL" clId="{78863A31-1C0D-4A08-8136-1A2B00736C1C}" dt="2023-10-25T09:46:09.965" v="1032"/>
          <ac:spMkLst>
            <pc:docMk/>
            <pc:sldMk cId="2557467155" sldId="267"/>
            <ac:spMk id="9" creationId="{A088F704-8383-56FE-C308-1B6512DABEA1}"/>
          </ac:spMkLst>
        </pc:spChg>
        <pc:spChg chg="add del">
          <ac:chgData name="Mallaupoma Gutierrez, Rosa Maria" userId="cd43d2c5-4c41-482b-bc48-60204915c93e" providerId="ADAL" clId="{78863A31-1C0D-4A08-8136-1A2B00736C1C}" dt="2023-10-25T09:46:09.965" v="1032"/>
          <ac:spMkLst>
            <pc:docMk/>
            <pc:sldMk cId="2557467155" sldId="267"/>
            <ac:spMk id="10" creationId="{A5D41A27-DE72-4ACE-F4F2-379D0130D15C}"/>
          </ac:spMkLst>
        </pc:spChg>
        <pc:spChg chg="add del">
          <ac:chgData name="Mallaupoma Gutierrez, Rosa Maria" userId="cd43d2c5-4c41-482b-bc48-60204915c93e" providerId="ADAL" clId="{78863A31-1C0D-4A08-8136-1A2B00736C1C}" dt="2023-10-25T09:46:09.965" v="1032"/>
          <ac:spMkLst>
            <pc:docMk/>
            <pc:sldMk cId="2557467155" sldId="267"/>
            <ac:spMk id="12" creationId="{F7D52C21-4882-5575-909A-1630976AE3E2}"/>
          </ac:spMkLst>
        </pc:spChg>
        <pc:spChg chg="add del mod">
          <ac:chgData name="Mallaupoma Gutierrez, Rosa Maria" userId="cd43d2c5-4c41-482b-bc48-60204915c93e" providerId="ADAL" clId="{78863A31-1C0D-4A08-8136-1A2B00736C1C}" dt="2023-10-25T09:46:33.862" v="1037"/>
          <ac:spMkLst>
            <pc:docMk/>
            <pc:sldMk cId="2557467155" sldId="267"/>
            <ac:spMk id="14" creationId="{11090C72-877C-859D-B299-CF5B89950857}"/>
          </ac:spMkLst>
        </pc:spChg>
        <pc:spChg chg="add del mod">
          <ac:chgData name="Mallaupoma Gutierrez, Rosa Maria" userId="cd43d2c5-4c41-482b-bc48-60204915c93e" providerId="ADAL" clId="{78863A31-1C0D-4A08-8136-1A2B00736C1C}" dt="2023-10-25T09:46:33.862" v="1037"/>
          <ac:spMkLst>
            <pc:docMk/>
            <pc:sldMk cId="2557467155" sldId="267"/>
            <ac:spMk id="16" creationId="{A21DF914-37B1-8A20-9D3F-C54D3FF0D2EA}"/>
          </ac:spMkLst>
        </pc:spChg>
        <pc:spChg chg="add del mod">
          <ac:chgData name="Mallaupoma Gutierrez, Rosa Maria" userId="cd43d2c5-4c41-482b-bc48-60204915c93e" providerId="ADAL" clId="{78863A31-1C0D-4A08-8136-1A2B00736C1C}" dt="2023-10-25T09:46:33.862" v="1037"/>
          <ac:spMkLst>
            <pc:docMk/>
            <pc:sldMk cId="2557467155" sldId="267"/>
            <ac:spMk id="18" creationId="{5B9133ED-9DB6-D7D1-9906-B087FD182EE3}"/>
          </ac:spMkLst>
        </pc:spChg>
        <pc:spChg chg="add del">
          <ac:chgData name="Mallaupoma Gutierrez, Rosa Maria" userId="cd43d2c5-4c41-482b-bc48-60204915c93e" providerId="ADAL" clId="{78863A31-1C0D-4A08-8136-1A2B00736C1C}" dt="2023-10-25T09:47:07.259" v="1044"/>
          <ac:spMkLst>
            <pc:docMk/>
            <pc:sldMk cId="2557467155" sldId="267"/>
            <ac:spMk id="20" creationId="{5F0997B4-4F6B-AE5D-6EB7-0AC6F5D7B9C6}"/>
          </ac:spMkLst>
        </pc:spChg>
        <pc:spChg chg="add del">
          <ac:chgData name="Mallaupoma Gutierrez, Rosa Maria" userId="cd43d2c5-4c41-482b-bc48-60204915c93e" providerId="ADAL" clId="{78863A31-1C0D-4A08-8136-1A2B00736C1C}" dt="2023-10-25T09:47:07.259" v="1044"/>
          <ac:spMkLst>
            <pc:docMk/>
            <pc:sldMk cId="2557467155" sldId="267"/>
            <ac:spMk id="21" creationId="{B1E187E9-D519-EE18-FCC0-C21A007D9321}"/>
          </ac:spMkLst>
        </pc:spChg>
        <pc:spChg chg="add del">
          <ac:chgData name="Mallaupoma Gutierrez, Rosa Maria" userId="cd43d2c5-4c41-482b-bc48-60204915c93e" providerId="ADAL" clId="{78863A31-1C0D-4A08-8136-1A2B00736C1C}" dt="2023-10-25T09:47:07.259" v="1044"/>
          <ac:spMkLst>
            <pc:docMk/>
            <pc:sldMk cId="2557467155" sldId="267"/>
            <ac:spMk id="22" creationId="{B3424FB7-801A-9ABA-9011-5B7446F09F56}"/>
          </ac:spMkLst>
        </pc:spChg>
        <pc:spChg chg="add del">
          <ac:chgData name="Mallaupoma Gutierrez, Rosa Maria" userId="cd43d2c5-4c41-482b-bc48-60204915c93e" providerId="ADAL" clId="{78863A31-1C0D-4A08-8136-1A2B00736C1C}" dt="2023-10-25T09:48:19.548" v="1093"/>
          <ac:spMkLst>
            <pc:docMk/>
            <pc:sldMk cId="2557467155" sldId="267"/>
            <ac:spMk id="23" creationId="{8703A642-D798-12C2-3BA6-9D13EE74EF6A}"/>
          </ac:spMkLst>
        </pc:spChg>
        <pc:spChg chg="add del">
          <ac:chgData name="Mallaupoma Gutierrez, Rosa Maria" userId="cd43d2c5-4c41-482b-bc48-60204915c93e" providerId="ADAL" clId="{78863A31-1C0D-4A08-8136-1A2B00736C1C}" dt="2023-10-25T09:48:19.548" v="1093"/>
          <ac:spMkLst>
            <pc:docMk/>
            <pc:sldMk cId="2557467155" sldId="267"/>
            <ac:spMk id="24" creationId="{AD42DA30-FE4B-28C2-46A2-442779D98BE0}"/>
          </ac:spMkLst>
        </pc:spChg>
        <pc:spChg chg="add del">
          <ac:chgData name="Mallaupoma Gutierrez, Rosa Maria" userId="cd43d2c5-4c41-482b-bc48-60204915c93e" providerId="ADAL" clId="{78863A31-1C0D-4A08-8136-1A2B00736C1C}" dt="2023-10-25T09:48:19.548" v="1093"/>
          <ac:spMkLst>
            <pc:docMk/>
            <pc:sldMk cId="2557467155" sldId="267"/>
            <ac:spMk id="25" creationId="{21836288-1112-8DD3-14ED-6BF705AE37CC}"/>
          </ac:spMkLst>
        </pc:spChg>
        <pc:spChg chg="add mod">
          <ac:chgData name="Mallaupoma Gutierrez, Rosa Maria" userId="cd43d2c5-4c41-482b-bc48-60204915c93e" providerId="ADAL" clId="{78863A31-1C0D-4A08-8136-1A2B00736C1C}" dt="2023-10-25T10:11:36.659" v="1413" actId="208"/>
          <ac:spMkLst>
            <pc:docMk/>
            <pc:sldMk cId="2557467155" sldId="267"/>
            <ac:spMk id="34" creationId="{66F4A4AE-DFDA-77D6-8091-647BEE387027}"/>
          </ac:spMkLst>
        </pc:spChg>
        <pc:spChg chg="add mod">
          <ac:chgData name="Mallaupoma Gutierrez, Rosa Maria" userId="cd43d2c5-4c41-482b-bc48-60204915c93e" providerId="ADAL" clId="{78863A31-1C0D-4A08-8136-1A2B00736C1C}" dt="2023-10-25T10:11:49.858" v="1414" actId="208"/>
          <ac:spMkLst>
            <pc:docMk/>
            <pc:sldMk cId="2557467155" sldId="267"/>
            <ac:spMk id="35" creationId="{2195DB75-1409-0CB3-30DB-1E0FB1E579C8}"/>
          </ac:spMkLst>
        </pc:spChg>
        <pc:cxnChg chg="add mod">
          <ac:chgData name="Mallaupoma Gutierrez, Rosa Maria" userId="cd43d2c5-4c41-482b-bc48-60204915c93e" providerId="ADAL" clId="{78863A31-1C0D-4A08-8136-1A2B00736C1C}" dt="2023-10-25T10:08:21.338" v="1395" actId="1076"/>
          <ac:cxnSpMkLst>
            <pc:docMk/>
            <pc:sldMk cId="2557467155" sldId="267"/>
            <ac:cxnSpMk id="27" creationId="{2C12E7FD-8ADA-1648-98D7-F81E7AAC24DA}"/>
          </ac:cxnSpMkLst>
        </pc:cxnChg>
        <pc:cxnChg chg="add del mod">
          <ac:chgData name="Mallaupoma Gutierrez, Rosa Maria" userId="cd43d2c5-4c41-482b-bc48-60204915c93e" providerId="ADAL" clId="{78863A31-1C0D-4A08-8136-1A2B00736C1C}" dt="2023-10-25T10:01:03.818" v="1342" actId="478"/>
          <ac:cxnSpMkLst>
            <pc:docMk/>
            <pc:sldMk cId="2557467155" sldId="267"/>
            <ac:cxnSpMk id="29" creationId="{A8C92E07-03C0-65B3-B2AC-4D06E713A835}"/>
          </ac:cxnSpMkLst>
        </pc:cxnChg>
        <pc:cxnChg chg="add mod">
          <ac:chgData name="Mallaupoma Gutierrez, Rosa Maria" userId="cd43d2c5-4c41-482b-bc48-60204915c93e" providerId="ADAL" clId="{78863A31-1C0D-4A08-8136-1A2B00736C1C}" dt="2023-10-25T10:08:23.921" v="1396" actId="1076"/>
          <ac:cxnSpMkLst>
            <pc:docMk/>
            <pc:sldMk cId="2557467155" sldId="267"/>
            <ac:cxnSpMk id="31" creationId="{1B7C3773-4CC6-F492-C7CE-6B93822173C3}"/>
          </ac:cxnSpMkLst>
        </pc:cxnChg>
      </pc:sldChg>
      <pc:sldChg chg="new del">
        <pc:chgData name="Mallaupoma Gutierrez, Rosa Maria" userId="cd43d2c5-4c41-482b-bc48-60204915c93e" providerId="ADAL" clId="{78863A31-1C0D-4A08-8136-1A2B00736C1C}" dt="2023-10-25T10:12:18.436" v="1419" actId="47"/>
        <pc:sldMkLst>
          <pc:docMk/>
          <pc:sldMk cId="1635115963" sldId="268"/>
        </pc:sldMkLst>
      </pc:sldChg>
      <pc:sldChg chg="addSp delSp modSp add mod ord">
        <pc:chgData name="Mallaupoma Gutierrez, Rosa Maria" userId="cd43d2c5-4c41-482b-bc48-60204915c93e" providerId="ADAL" clId="{78863A31-1C0D-4A08-8136-1A2B00736C1C}" dt="2023-10-25T11:42:36.278" v="1958" actId="113"/>
        <pc:sldMkLst>
          <pc:docMk/>
          <pc:sldMk cId="3340894727" sldId="269"/>
        </pc:sldMkLst>
        <pc:spChg chg="del mod">
          <ac:chgData name="Mallaupoma Gutierrez, Rosa Maria" userId="cd43d2c5-4c41-482b-bc48-60204915c93e" providerId="ADAL" clId="{78863A31-1C0D-4A08-8136-1A2B00736C1C}" dt="2023-10-25T11:37:51.635" v="1949" actId="478"/>
          <ac:spMkLst>
            <pc:docMk/>
            <pc:sldMk cId="3340894727" sldId="269"/>
            <ac:spMk id="4" creationId="{1B79FCF8-8C4C-E694-E3E1-52F75C8EF1E4}"/>
          </ac:spMkLst>
        </pc:spChg>
        <pc:spChg chg="mod">
          <ac:chgData name="Mallaupoma Gutierrez, Rosa Maria" userId="cd43d2c5-4c41-482b-bc48-60204915c93e" providerId="ADAL" clId="{78863A31-1C0D-4A08-8136-1A2B00736C1C}" dt="2023-10-25T11:42:36.278" v="1958" actId="113"/>
          <ac:spMkLst>
            <pc:docMk/>
            <pc:sldMk cId="3340894727" sldId="269"/>
            <ac:spMk id="5" creationId="{EC73E2D8-6208-AA08-0A12-5B02E3931FA8}"/>
          </ac:spMkLst>
        </pc:spChg>
        <pc:spChg chg="add mod">
          <ac:chgData name="Mallaupoma Gutierrez, Rosa Maria" userId="cd43d2c5-4c41-482b-bc48-60204915c93e" providerId="ADAL" clId="{78863A31-1C0D-4A08-8136-1A2B00736C1C}" dt="2023-10-25T11:37:55.060" v="1950" actId="1076"/>
          <ac:spMkLst>
            <pc:docMk/>
            <pc:sldMk cId="3340894727" sldId="269"/>
            <ac:spMk id="6" creationId="{EE6FA982-DE29-843F-8B7D-E8D577EF53A5}"/>
          </ac:spMkLst>
        </pc:spChg>
      </pc:sldChg>
      <pc:sldChg chg="modSp add mod">
        <pc:chgData name="Mallaupoma Gutierrez, Rosa Maria" userId="cd43d2c5-4c41-482b-bc48-60204915c93e" providerId="ADAL" clId="{78863A31-1C0D-4A08-8136-1A2B00736C1C}" dt="2023-10-25T11:43:20.896" v="1961" actId="113"/>
        <pc:sldMkLst>
          <pc:docMk/>
          <pc:sldMk cId="1207200267" sldId="270"/>
        </pc:sldMkLst>
        <pc:spChg chg="mod">
          <ac:chgData name="Mallaupoma Gutierrez, Rosa Maria" userId="cd43d2c5-4c41-482b-bc48-60204915c93e" providerId="ADAL" clId="{78863A31-1C0D-4A08-8136-1A2B00736C1C}" dt="2023-10-25T11:30:32.501" v="1935"/>
          <ac:spMkLst>
            <pc:docMk/>
            <pc:sldMk cId="1207200267" sldId="270"/>
            <ac:spMk id="4" creationId="{1B79FCF8-8C4C-E694-E3E1-52F75C8EF1E4}"/>
          </ac:spMkLst>
        </pc:spChg>
        <pc:spChg chg="mod">
          <ac:chgData name="Mallaupoma Gutierrez, Rosa Maria" userId="cd43d2c5-4c41-482b-bc48-60204915c93e" providerId="ADAL" clId="{78863A31-1C0D-4A08-8136-1A2B00736C1C}" dt="2023-10-25T11:43:20.896" v="1961" actId="113"/>
          <ac:spMkLst>
            <pc:docMk/>
            <pc:sldMk cId="1207200267" sldId="270"/>
            <ac:spMk id="5" creationId="{EC73E2D8-6208-AA08-0A12-5B02E3931FA8}"/>
          </ac:spMkLst>
        </pc:spChg>
      </pc:sldChg>
      <pc:sldChg chg="addSp delSp modSp add mod">
        <pc:chgData name="Mallaupoma Gutierrez, Rosa Maria" userId="cd43d2c5-4c41-482b-bc48-60204915c93e" providerId="ADAL" clId="{78863A31-1C0D-4A08-8136-1A2B00736C1C}" dt="2023-10-25T11:30:56.618" v="1939" actId="1076"/>
        <pc:sldMkLst>
          <pc:docMk/>
          <pc:sldMk cId="3823697396" sldId="271"/>
        </pc:sldMkLst>
        <pc:spChg chg="del mod">
          <ac:chgData name="Mallaupoma Gutierrez, Rosa Maria" userId="cd43d2c5-4c41-482b-bc48-60204915c93e" providerId="ADAL" clId="{78863A31-1C0D-4A08-8136-1A2B00736C1C}" dt="2023-10-25T11:30:55.105" v="1938" actId="478"/>
          <ac:spMkLst>
            <pc:docMk/>
            <pc:sldMk cId="3823697396" sldId="271"/>
            <ac:spMk id="4" creationId="{1B79FCF8-8C4C-E694-E3E1-52F75C8EF1E4}"/>
          </ac:spMkLst>
        </pc:spChg>
        <pc:spChg chg="mod">
          <ac:chgData name="Mallaupoma Gutierrez, Rosa Maria" userId="cd43d2c5-4c41-482b-bc48-60204915c93e" providerId="ADAL" clId="{78863A31-1C0D-4A08-8136-1A2B00736C1C}" dt="2023-10-25T10:25:56.401" v="1611" actId="1076"/>
          <ac:spMkLst>
            <pc:docMk/>
            <pc:sldMk cId="3823697396" sldId="271"/>
            <ac:spMk id="5" creationId="{EC73E2D8-6208-AA08-0A12-5B02E3931FA8}"/>
          </ac:spMkLst>
        </pc:spChg>
        <pc:spChg chg="add mod">
          <ac:chgData name="Mallaupoma Gutierrez, Rosa Maria" userId="cd43d2c5-4c41-482b-bc48-60204915c93e" providerId="ADAL" clId="{78863A31-1C0D-4A08-8136-1A2B00736C1C}" dt="2023-10-25T11:30:56.618" v="1939" actId="1076"/>
          <ac:spMkLst>
            <pc:docMk/>
            <pc:sldMk cId="3823697396" sldId="271"/>
            <ac:spMk id="6" creationId="{EE3AB40E-503D-61FA-C389-62D751210285}"/>
          </ac:spMkLst>
        </pc:spChg>
      </pc:sldChg>
      <pc:sldChg chg="addSp delSp modSp add mod">
        <pc:chgData name="Mallaupoma Gutierrez, Rosa Maria" userId="cd43d2c5-4c41-482b-bc48-60204915c93e" providerId="ADAL" clId="{78863A31-1C0D-4A08-8136-1A2B00736C1C}" dt="2023-10-25T11:31:09.891" v="1943" actId="1076"/>
        <pc:sldMkLst>
          <pc:docMk/>
          <pc:sldMk cId="2797663084" sldId="272"/>
        </pc:sldMkLst>
        <pc:spChg chg="del mod">
          <ac:chgData name="Mallaupoma Gutierrez, Rosa Maria" userId="cd43d2c5-4c41-482b-bc48-60204915c93e" providerId="ADAL" clId="{78863A31-1C0D-4A08-8136-1A2B00736C1C}" dt="2023-10-25T11:31:08.120" v="1942" actId="478"/>
          <ac:spMkLst>
            <pc:docMk/>
            <pc:sldMk cId="2797663084" sldId="272"/>
            <ac:spMk id="4" creationId="{1B79FCF8-8C4C-E694-E3E1-52F75C8EF1E4}"/>
          </ac:spMkLst>
        </pc:spChg>
        <pc:spChg chg="mod">
          <ac:chgData name="Mallaupoma Gutierrez, Rosa Maria" userId="cd43d2c5-4c41-482b-bc48-60204915c93e" providerId="ADAL" clId="{78863A31-1C0D-4A08-8136-1A2B00736C1C}" dt="2023-10-25T10:32:10.112" v="1647" actId="948"/>
          <ac:spMkLst>
            <pc:docMk/>
            <pc:sldMk cId="2797663084" sldId="272"/>
            <ac:spMk id="5" creationId="{EC73E2D8-6208-AA08-0A12-5B02E3931FA8}"/>
          </ac:spMkLst>
        </pc:spChg>
        <pc:spChg chg="add mod">
          <ac:chgData name="Mallaupoma Gutierrez, Rosa Maria" userId="cd43d2c5-4c41-482b-bc48-60204915c93e" providerId="ADAL" clId="{78863A31-1C0D-4A08-8136-1A2B00736C1C}" dt="2023-10-25T11:31:09.891" v="1943" actId="1076"/>
          <ac:spMkLst>
            <pc:docMk/>
            <pc:sldMk cId="2797663084" sldId="272"/>
            <ac:spMk id="6" creationId="{9ADAC199-1813-ACD5-D354-F0A0708F69C0}"/>
          </ac:spMkLst>
        </pc:spChg>
      </pc:sldChg>
      <pc:sldChg chg="modSp add mod">
        <pc:chgData name="Mallaupoma Gutierrez, Rosa Maria" userId="cd43d2c5-4c41-482b-bc48-60204915c93e" providerId="ADAL" clId="{78863A31-1C0D-4A08-8136-1A2B00736C1C}" dt="2023-10-25T11:31:24.176" v="1944"/>
        <pc:sldMkLst>
          <pc:docMk/>
          <pc:sldMk cId="1893484229" sldId="273"/>
        </pc:sldMkLst>
        <pc:spChg chg="mod">
          <ac:chgData name="Mallaupoma Gutierrez, Rosa Maria" userId="cd43d2c5-4c41-482b-bc48-60204915c93e" providerId="ADAL" clId="{78863A31-1C0D-4A08-8136-1A2B00736C1C}" dt="2023-10-25T11:31:24.176" v="1944"/>
          <ac:spMkLst>
            <pc:docMk/>
            <pc:sldMk cId="1893484229" sldId="273"/>
            <ac:spMk id="4" creationId="{1B79FCF8-8C4C-E694-E3E1-52F75C8EF1E4}"/>
          </ac:spMkLst>
        </pc:spChg>
        <pc:spChg chg="mod">
          <ac:chgData name="Mallaupoma Gutierrez, Rosa Maria" userId="cd43d2c5-4c41-482b-bc48-60204915c93e" providerId="ADAL" clId="{78863A31-1C0D-4A08-8136-1A2B00736C1C}" dt="2023-10-25T10:35:45.611" v="1673"/>
          <ac:spMkLst>
            <pc:docMk/>
            <pc:sldMk cId="1893484229" sldId="273"/>
            <ac:spMk id="5" creationId="{EC73E2D8-6208-AA08-0A12-5B02E3931FA8}"/>
          </ac:spMkLst>
        </pc:spChg>
      </pc:sldChg>
    </pc:docChg>
  </pc:docChgLst>
  <pc:docChgLst>
    <pc:chgData name="Sanchez Lainez, Maria Jesus" userId="e93b022d-b32c-4032-a98c-40d743cca53a" providerId="ADAL" clId="{941CF2CC-0F19-470F-ADF3-6EF1B27A0FC8}"/>
    <pc:docChg chg="modSld">
      <pc:chgData name="Sanchez Lainez, Maria Jesus" userId="e93b022d-b32c-4032-a98c-40d743cca53a" providerId="ADAL" clId="{941CF2CC-0F19-470F-ADF3-6EF1B27A0FC8}" dt="2023-12-04T15:44:54.581" v="106" actId="207"/>
      <pc:docMkLst>
        <pc:docMk/>
      </pc:docMkLst>
      <pc:sldChg chg="modSp mod">
        <pc:chgData name="Sanchez Lainez, Maria Jesus" userId="e93b022d-b32c-4032-a98c-40d743cca53a" providerId="ADAL" clId="{941CF2CC-0F19-470F-ADF3-6EF1B27A0FC8}" dt="2023-12-04T15:39:46.184" v="2" actId="13926"/>
        <pc:sldMkLst>
          <pc:docMk/>
          <pc:sldMk cId="2030379428" sldId="261"/>
        </pc:sldMkLst>
        <pc:spChg chg="mod">
          <ac:chgData name="Sanchez Lainez, Maria Jesus" userId="e93b022d-b32c-4032-a98c-40d743cca53a" providerId="ADAL" clId="{941CF2CC-0F19-470F-ADF3-6EF1B27A0FC8}" dt="2023-12-04T15:39:46.184" v="2" actId="13926"/>
          <ac:spMkLst>
            <pc:docMk/>
            <pc:sldMk cId="2030379428" sldId="261"/>
            <ac:spMk id="5" creationId="{EC73E2D8-6208-AA08-0A12-5B02E3931FA8}"/>
          </ac:spMkLst>
        </pc:spChg>
      </pc:sldChg>
      <pc:sldChg chg="modSp mod">
        <pc:chgData name="Sanchez Lainez, Maria Jesus" userId="e93b022d-b32c-4032-a98c-40d743cca53a" providerId="ADAL" clId="{941CF2CC-0F19-470F-ADF3-6EF1B27A0FC8}" dt="2023-12-04T15:40:14.343" v="4" actId="207"/>
        <pc:sldMkLst>
          <pc:docMk/>
          <pc:sldMk cId="645681723" sldId="263"/>
        </pc:sldMkLst>
        <pc:spChg chg="mod">
          <ac:chgData name="Sanchez Lainez, Maria Jesus" userId="e93b022d-b32c-4032-a98c-40d743cca53a" providerId="ADAL" clId="{941CF2CC-0F19-470F-ADF3-6EF1B27A0FC8}" dt="2023-12-04T15:40:14.343" v="4" actId="207"/>
          <ac:spMkLst>
            <pc:docMk/>
            <pc:sldMk cId="645681723" sldId="263"/>
            <ac:spMk id="5" creationId="{EC73E2D8-6208-AA08-0A12-5B02E3931FA8}"/>
          </ac:spMkLst>
        </pc:spChg>
      </pc:sldChg>
      <pc:sldChg chg="modSp mod">
        <pc:chgData name="Sanchez Lainez, Maria Jesus" userId="e93b022d-b32c-4032-a98c-40d743cca53a" providerId="ADAL" clId="{941CF2CC-0F19-470F-ADF3-6EF1B27A0FC8}" dt="2023-12-04T15:40:42.181" v="7" actId="207"/>
        <pc:sldMkLst>
          <pc:docMk/>
          <pc:sldMk cId="366762256" sldId="264"/>
        </pc:sldMkLst>
        <pc:spChg chg="mod">
          <ac:chgData name="Sanchez Lainez, Maria Jesus" userId="e93b022d-b32c-4032-a98c-40d743cca53a" providerId="ADAL" clId="{941CF2CC-0F19-470F-ADF3-6EF1B27A0FC8}" dt="2023-12-04T15:40:42.181" v="7" actId="207"/>
          <ac:spMkLst>
            <pc:docMk/>
            <pc:sldMk cId="366762256" sldId="264"/>
            <ac:spMk id="5" creationId="{EC73E2D8-6208-AA08-0A12-5B02E3931FA8}"/>
          </ac:spMkLst>
        </pc:spChg>
      </pc:sldChg>
      <pc:sldChg chg="modSp mod">
        <pc:chgData name="Sanchez Lainez, Maria Jesus" userId="e93b022d-b32c-4032-a98c-40d743cca53a" providerId="ADAL" clId="{941CF2CC-0F19-470F-ADF3-6EF1B27A0FC8}" dt="2023-12-04T15:44:15.667" v="105" actId="6549"/>
        <pc:sldMkLst>
          <pc:docMk/>
          <pc:sldMk cId="3006589102" sldId="265"/>
        </pc:sldMkLst>
        <pc:spChg chg="mod">
          <ac:chgData name="Sanchez Lainez, Maria Jesus" userId="e93b022d-b32c-4032-a98c-40d743cca53a" providerId="ADAL" clId="{941CF2CC-0F19-470F-ADF3-6EF1B27A0FC8}" dt="2023-12-04T15:44:15.667" v="105" actId="6549"/>
          <ac:spMkLst>
            <pc:docMk/>
            <pc:sldMk cId="3006589102" sldId="265"/>
            <ac:spMk id="5" creationId="{EC73E2D8-6208-AA08-0A12-5B02E3931FA8}"/>
          </ac:spMkLst>
        </pc:spChg>
      </pc:sldChg>
      <pc:sldChg chg="modSp mod">
        <pc:chgData name="Sanchez Lainez, Maria Jesus" userId="e93b022d-b32c-4032-a98c-40d743cca53a" providerId="ADAL" clId="{941CF2CC-0F19-470F-ADF3-6EF1B27A0FC8}" dt="2023-12-04T15:44:54.581" v="106" actId="207"/>
        <pc:sldMkLst>
          <pc:docMk/>
          <pc:sldMk cId="1893484229" sldId="273"/>
        </pc:sldMkLst>
        <pc:spChg chg="mod">
          <ac:chgData name="Sanchez Lainez, Maria Jesus" userId="e93b022d-b32c-4032-a98c-40d743cca53a" providerId="ADAL" clId="{941CF2CC-0F19-470F-ADF3-6EF1B27A0FC8}" dt="2023-12-04T15:44:54.581" v="106" actId="207"/>
          <ac:spMkLst>
            <pc:docMk/>
            <pc:sldMk cId="1893484229" sldId="273"/>
            <ac:spMk id="5" creationId="{EC73E2D8-6208-AA08-0A12-5B02E3931FA8}"/>
          </ac:spMkLst>
        </pc:spChg>
      </pc:sldChg>
    </pc:docChg>
  </pc:docChgLst>
  <pc:docChgLst>
    <pc:chgData name="Lopez Galvez Hernandez Ros, Paloma" userId="ae1bb64a-9f7c-4088-8b24-3a0d94de77ca" providerId="ADAL" clId="{ABE25361-01D6-4716-8F8B-C8710127824E}"/>
    <pc:docChg chg="custSel modSld">
      <pc:chgData name="Lopez Galvez Hernandez Ros, Paloma" userId="ae1bb64a-9f7c-4088-8b24-3a0d94de77ca" providerId="ADAL" clId="{ABE25361-01D6-4716-8F8B-C8710127824E}" dt="2023-12-05T11:22:46.184" v="116"/>
      <pc:docMkLst>
        <pc:docMk/>
      </pc:docMkLst>
      <pc:sldChg chg="modSp mod">
        <pc:chgData name="Lopez Galvez Hernandez Ros, Paloma" userId="ae1bb64a-9f7c-4088-8b24-3a0d94de77ca" providerId="ADAL" clId="{ABE25361-01D6-4716-8F8B-C8710127824E}" dt="2023-12-05T11:22:46.184" v="116"/>
        <pc:sldMkLst>
          <pc:docMk/>
          <pc:sldMk cId="137622839" sldId="257"/>
        </pc:sldMkLst>
        <pc:spChg chg="mod">
          <ac:chgData name="Lopez Galvez Hernandez Ros, Paloma" userId="ae1bb64a-9f7c-4088-8b24-3a0d94de77ca" providerId="ADAL" clId="{ABE25361-01D6-4716-8F8B-C8710127824E}" dt="2023-12-05T11:22:46.184" v="116"/>
          <ac:spMkLst>
            <pc:docMk/>
            <pc:sldMk cId="137622839" sldId="257"/>
            <ac:spMk id="2" creationId="{AD3F2D9A-1D2C-8B2D-045C-4687E8984FD9}"/>
          </ac:spMkLst>
        </pc:spChg>
      </pc:sldChg>
      <pc:sldChg chg="modSp mod">
        <pc:chgData name="Lopez Galvez Hernandez Ros, Paloma" userId="ae1bb64a-9f7c-4088-8b24-3a0d94de77ca" providerId="ADAL" clId="{ABE25361-01D6-4716-8F8B-C8710127824E}" dt="2023-12-05T08:45:07.707" v="11" actId="6549"/>
        <pc:sldMkLst>
          <pc:docMk/>
          <pc:sldMk cId="645681723" sldId="263"/>
        </pc:sldMkLst>
        <pc:spChg chg="mod">
          <ac:chgData name="Lopez Galvez Hernandez Ros, Paloma" userId="ae1bb64a-9f7c-4088-8b24-3a0d94de77ca" providerId="ADAL" clId="{ABE25361-01D6-4716-8F8B-C8710127824E}" dt="2023-12-05T08:45:07.707" v="11" actId="6549"/>
          <ac:spMkLst>
            <pc:docMk/>
            <pc:sldMk cId="645681723" sldId="263"/>
            <ac:spMk id="5" creationId="{EC73E2D8-6208-AA08-0A12-5B02E3931FA8}"/>
          </ac:spMkLst>
        </pc:spChg>
      </pc:sldChg>
      <pc:sldChg chg="delSp modSp mod">
        <pc:chgData name="Lopez Galvez Hernandez Ros, Paloma" userId="ae1bb64a-9f7c-4088-8b24-3a0d94de77ca" providerId="ADAL" clId="{ABE25361-01D6-4716-8F8B-C8710127824E}" dt="2023-12-05T11:21:48.729" v="114" actId="478"/>
        <pc:sldMkLst>
          <pc:docMk/>
          <pc:sldMk cId="3006589102" sldId="265"/>
        </pc:sldMkLst>
        <pc:spChg chg="mod">
          <ac:chgData name="Lopez Galvez Hernandez Ros, Paloma" userId="ae1bb64a-9f7c-4088-8b24-3a0d94de77ca" providerId="ADAL" clId="{ABE25361-01D6-4716-8F8B-C8710127824E}" dt="2023-12-05T11:21:31.775" v="113" actId="20577"/>
          <ac:spMkLst>
            <pc:docMk/>
            <pc:sldMk cId="3006589102" sldId="265"/>
            <ac:spMk id="5" creationId="{EC73E2D8-6208-AA08-0A12-5B02E3931FA8}"/>
          </ac:spMkLst>
        </pc:spChg>
        <pc:picChg chg="del">
          <ac:chgData name="Lopez Galvez Hernandez Ros, Paloma" userId="ae1bb64a-9f7c-4088-8b24-3a0d94de77ca" providerId="ADAL" clId="{ABE25361-01D6-4716-8F8B-C8710127824E}" dt="2023-12-05T11:21:48.729" v="114" actId="478"/>
          <ac:picMkLst>
            <pc:docMk/>
            <pc:sldMk cId="3006589102" sldId="265"/>
            <ac:picMk id="3" creationId="{AF343F23-64D5-D65F-9705-BD785CCBAB4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71CCDB-F191-40E0-B3EA-257EA04E9392}" type="datetimeFigureOut">
              <a:rPr lang="es-ES" smtClean="0"/>
              <a:t>05/12/2023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05892F-B7F1-452C-9785-EE38904FD92C}" type="slidenum">
              <a:rPr lang="es-ES" smtClean="0"/>
              <a:t>‹Nº›</a:t>
            </a:fld>
            <a:endParaRPr lang="es-ES"/>
          </a:p>
        </p:txBody>
      </p:sp>
    </p:spTree>
    <p:extLst>
      <p:ext uri="{BB962C8B-B14F-4D97-AF65-F5344CB8AC3E}">
        <p14:creationId xmlns:p14="http://schemas.microsoft.com/office/powerpoint/2010/main" val="1197273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B505892F-B7F1-452C-9785-EE38904FD92C}" type="slidenum">
              <a:rPr lang="es-ES" smtClean="0"/>
              <a:t>9</a:t>
            </a:fld>
            <a:endParaRPr lang="es-ES"/>
          </a:p>
        </p:txBody>
      </p:sp>
    </p:spTree>
    <p:extLst>
      <p:ext uri="{BB962C8B-B14F-4D97-AF65-F5344CB8AC3E}">
        <p14:creationId xmlns:p14="http://schemas.microsoft.com/office/powerpoint/2010/main" val="2388268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B76B5F-6292-479F-4910-7963031F6E7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87FEB1F0-455E-4F38-8B1F-FA8359F12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54811250-C870-64DC-3D5F-E6BD450055EA}"/>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5" name="Marcador de pie de página 4">
            <a:extLst>
              <a:ext uri="{FF2B5EF4-FFF2-40B4-BE49-F238E27FC236}">
                <a16:creationId xmlns:a16="http://schemas.microsoft.com/office/drawing/2014/main" id="{4251E74A-652F-7E72-0C83-4DA646DFFAB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127D6A1-308D-B654-5746-8ED446ABD723}"/>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2852653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0F1F7A-BA4C-E785-F711-4875CD5D3FA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8CCEB01-043D-8336-4A00-1B3F3C9B97C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BB965C0-2945-2143-3804-56E229FB3C2C}"/>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5" name="Marcador de pie de página 4">
            <a:extLst>
              <a:ext uri="{FF2B5EF4-FFF2-40B4-BE49-F238E27FC236}">
                <a16:creationId xmlns:a16="http://schemas.microsoft.com/office/drawing/2014/main" id="{FFA11D8A-295E-7A5D-639C-5728C57EB0A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F242D0C-7739-C7CE-3603-E0ECF32B252C}"/>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167111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C9F2A8C-99A5-06A7-08DF-3841089ED46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8BEE24AF-AD5A-28F4-B6AE-28DDB0FB895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E3921B8-A0BD-0848-2EA6-F97F2F4AA920}"/>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5" name="Marcador de pie de página 4">
            <a:extLst>
              <a:ext uri="{FF2B5EF4-FFF2-40B4-BE49-F238E27FC236}">
                <a16:creationId xmlns:a16="http://schemas.microsoft.com/office/drawing/2014/main" id="{23907AB2-8931-0D41-4AF5-85DD0925802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9BE2A84-45CC-D465-3407-F88B65EDFA13}"/>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18301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4AA82-DC82-3519-2CB0-F140D10A43C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47A066B-27C7-55B0-0FDE-E68AEA8EA80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96D46D1-3817-F63A-174A-A45BAF83E21C}"/>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5" name="Marcador de pie de página 4">
            <a:extLst>
              <a:ext uri="{FF2B5EF4-FFF2-40B4-BE49-F238E27FC236}">
                <a16:creationId xmlns:a16="http://schemas.microsoft.com/office/drawing/2014/main" id="{5A983097-A1E6-AD00-30DB-538F8C0B169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D93FE54-F97F-9310-3694-139490D940F8}"/>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316678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08900C-5B32-DC67-2412-1FBDEA6067F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EC3EB898-CDC2-DAAC-05E2-6CD1378772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1C1968F-CF28-5616-9124-95FB98FE7C8D}"/>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5" name="Marcador de pie de página 4">
            <a:extLst>
              <a:ext uri="{FF2B5EF4-FFF2-40B4-BE49-F238E27FC236}">
                <a16:creationId xmlns:a16="http://schemas.microsoft.com/office/drawing/2014/main" id="{B2CC1ACE-BD5A-2AD9-BDFB-F7523CD4573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F0619DF-C3BE-FBA6-0220-F870A303F777}"/>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2065332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DCB4EB-AFF3-31DF-F448-5476246B590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6105370-5CF9-DA73-A69F-296C1466418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6B74289-DA21-6F4C-5B5F-9B1443887F0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9680B2A7-8A32-B37B-BCD0-AEB944D68B13}"/>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6" name="Marcador de pie de página 5">
            <a:extLst>
              <a:ext uri="{FF2B5EF4-FFF2-40B4-BE49-F238E27FC236}">
                <a16:creationId xmlns:a16="http://schemas.microsoft.com/office/drawing/2014/main" id="{F82BAA20-D50C-1177-BC4F-45947A66937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9094E56-B312-F480-13B3-BB5DBA4BA540}"/>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333697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CAABE1-215F-A8B8-2035-9035DE18BA97}"/>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BD4C22E-CE11-040E-34F6-1210757D6B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BCD88C9-AB8C-E439-02FE-F5099901907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271B718-2BD6-3186-900E-680F0C369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B1A2791-384F-6A3A-1F73-0077A6A9313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3655CAD0-D82B-DAD7-213C-A05975B48BA3}"/>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8" name="Marcador de pie de página 7">
            <a:extLst>
              <a:ext uri="{FF2B5EF4-FFF2-40B4-BE49-F238E27FC236}">
                <a16:creationId xmlns:a16="http://schemas.microsoft.com/office/drawing/2014/main" id="{C059B709-3264-0C68-36CE-6C7784598B12}"/>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61529A53-4C8D-E714-2097-7399891309D0}"/>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254242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9726F9-EFE7-3F28-56CF-3EBD0C851DB0}"/>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506AC52A-31A5-A52D-1361-63DF90A42709}"/>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4" name="Marcador de pie de página 3">
            <a:extLst>
              <a:ext uri="{FF2B5EF4-FFF2-40B4-BE49-F238E27FC236}">
                <a16:creationId xmlns:a16="http://schemas.microsoft.com/office/drawing/2014/main" id="{1F6DDABC-D764-7630-A833-2ED63B13763F}"/>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0770E017-D9ED-B2AB-B21D-029C5AC63C63}"/>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270922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FC73368-7E06-11FC-67A6-28E6D4151640}"/>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3" name="Marcador de pie de página 2">
            <a:extLst>
              <a:ext uri="{FF2B5EF4-FFF2-40B4-BE49-F238E27FC236}">
                <a16:creationId xmlns:a16="http://schemas.microsoft.com/office/drawing/2014/main" id="{61C6E44F-AAD0-6DE4-2030-E7E6E72D9EBF}"/>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9CAE7D43-F549-A8FB-B5FB-3E29800EC83B}"/>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17548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40B147-6407-719A-E980-95BC4C57B93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43F5EDE-7346-EAF2-12B9-5F32081661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F9AA1C4A-4962-270C-6472-8B920AE3B2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33B4E0D-3771-5B6B-C7CD-ADC14AAF0B21}"/>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6" name="Marcador de pie de página 5">
            <a:extLst>
              <a:ext uri="{FF2B5EF4-FFF2-40B4-BE49-F238E27FC236}">
                <a16:creationId xmlns:a16="http://schemas.microsoft.com/office/drawing/2014/main" id="{BE2189C5-ACE8-F9DB-0283-3F404FE6B0A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3765443-3155-891A-67D9-51128475858E}"/>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41057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F6CAA9-F469-82E4-5A39-1E753E6F085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8A1106F9-9746-0BA3-0672-713C3E1FB8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1CCC63B-696C-36A9-8C34-1321D5A85F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BEB8C48-B969-93D7-4611-009A944F1DFE}"/>
              </a:ext>
            </a:extLst>
          </p:cNvPr>
          <p:cNvSpPr>
            <a:spLocks noGrp="1"/>
          </p:cNvSpPr>
          <p:nvPr>
            <p:ph type="dt" sz="half" idx="10"/>
          </p:nvPr>
        </p:nvSpPr>
        <p:spPr/>
        <p:txBody>
          <a:bodyPr/>
          <a:lstStyle/>
          <a:p>
            <a:fld id="{A259CEBD-53B5-4E11-B79F-86DB35D738A5}" type="datetimeFigureOut">
              <a:rPr lang="es-ES" smtClean="0"/>
              <a:t>05/12/2023</a:t>
            </a:fld>
            <a:endParaRPr lang="es-ES"/>
          </a:p>
        </p:txBody>
      </p:sp>
      <p:sp>
        <p:nvSpPr>
          <p:cNvPr id="6" name="Marcador de pie de página 5">
            <a:extLst>
              <a:ext uri="{FF2B5EF4-FFF2-40B4-BE49-F238E27FC236}">
                <a16:creationId xmlns:a16="http://schemas.microsoft.com/office/drawing/2014/main" id="{3CB9D9EE-263B-A806-01A5-68E45EA0659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3F30501-1E7C-F02A-42D2-20FF268B241C}"/>
              </a:ext>
            </a:extLst>
          </p:cNvPr>
          <p:cNvSpPr>
            <a:spLocks noGrp="1"/>
          </p:cNvSpPr>
          <p:nvPr>
            <p:ph type="sldNum" sz="quarter" idx="12"/>
          </p:nvPr>
        </p:nvSpPr>
        <p:spPr/>
        <p:txBody>
          <a:bodyPr/>
          <a:lstStyle/>
          <a:p>
            <a:fld id="{F22320A9-49A6-44BA-94B0-3536C359A19B}" type="slidenum">
              <a:rPr lang="es-ES" smtClean="0"/>
              <a:t>‹Nº›</a:t>
            </a:fld>
            <a:endParaRPr lang="es-ES"/>
          </a:p>
        </p:txBody>
      </p:sp>
    </p:spTree>
    <p:extLst>
      <p:ext uri="{BB962C8B-B14F-4D97-AF65-F5344CB8AC3E}">
        <p14:creationId xmlns:p14="http://schemas.microsoft.com/office/powerpoint/2010/main" val="45225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E66275E-D24D-11A5-940E-6FDB8FC8F7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545918F-8A20-40D4-F611-24D8A0F4A8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8A5EAD9-532C-DCAF-FBF2-44E12FB8FF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9CEBD-53B5-4E11-B79F-86DB35D738A5}" type="datetimeFigureOut">
              <a:rPr lang="es-ES" smtClean="0"/>
              <a:t>05/12/2023</a:t>
            </a:fld>
            <a:endParaRPr lang="es-ES"/>
          </a:p>
        </p:txBody>
      </p:sp>
      <p:sp>
        <p:nvSpPr>
          <p:cNvPr id="5" name="Marcador de pie de página 4">
            <a:extLst>
              <a:ext uri="{FF2B5EF4-FFF2-40B4-BE49-F238E27FC236}">
                <a16:creationId xmlns:a16="http://schemas.microsoft.com/office/drawing/2014/main" id="{8AE6C112-20D9-0CD6-7039-B4311F8BC4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07152607-4618-9694-4BAA-51F70CF535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320A9-49A6-44BA-94B0-3536C359A19B}" type="slidenum">
              <a:rPr lang="es-ES" smtClean="0"/>
              <a:t>‹Nº›</a:t>
            </a:fld>
            <a:endParaRPr lang="es-ES"/>
          </a:p>
        </p:txBody>
      </p:sp>
    </p:spTree>
    <p:extLst>
      <p:ext uri="{BB962C8B-B14F-4D97-AF65-F5344CB8AC3E}">
        <p14:creationId xmlns:p14="http://schemas.microsoft.com/office/powerpoint/2010/main" val="121874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adrid.es/portales/munimadrid/es/Inicio/El-Ayuntamiento/Espacio-asociativo/Organos-de-participacion/Consejo-Sectorial-de-Asociaciones-y-otras-Entidades-Ciudadanas/Proceso-designacion-representantes-de-la-Comision-Permanente-del-Consejo-Sectorial-de-Asociaciones-y-otras-Entidades-Ciudadanas/?vgnextfmt=default&amp;vgnextoid=e0c2e08671c5b810VgnVCM1000001d4a900aRCRD&amp;vgnextchannel=8c0f63557cb4e510VgnVCM1000001d4a900aRCRD"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sede.madrid.es/FrameWork/generacionPDF/boam9524_3574.pdf?numeroPublicacion=9524&amp;idSeccion=9b7051b11502c810VgnVCM2000001f4a900aRCRD&amp;nombreFichero=boam9524_3574&amp;cacheKey=66&amp;guid=ccb4a8a001b1c810VgnVCM2000001f4a900aRCRD&amp;csv=true"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sede.madrid.es/portal/site/tramites/menuitem.62876cb64654a55e2dbd7003a8a409a0/?vgnextoid=16dac085f1a5b810VgnVCM2000001f4a900aRCRD&amp;vgnextchannel=d4968173cec9c410VgnVCM100000171f5a0aRCRD&amp;vgnextfmt=default"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841141" y="1172464"/>
            <a:ext cx="5088604" cy="3356166"/>
          </a:xfrm>
        </p:spPr>
        <p:txBody>
          <a:bodyPr vert="horz" lIns="91440" tIns="45720" rIns="91440" bIns="45720" rtlCol="0" anchor="b">
            <a:normAutofit fontScale="90000"/>
          </a:bodyPr>
          <a:lstStyle/>
          <a:p>
            <a:pPr fontAlgn="base">
              <a:spcAft>
                <a:spcPts val="2240"/>
              </a:spcAft>
            </a:pPr>
            <a:r>
              <a:rPr lang="en-US" sz="3500" b="1" dirty="0">
                <a:effectLst>
                  <a:outerShdw blurRad="38100" dist="38100" dir="2700000" algn="tl">
                    <a:srgbClr val="000000">
                      <a:alpha val="43137"/>
                    </a:srgbClr>
                  </a:outerShdw>
                </a:effectLst>
              </a:rPr>
              <a:t>PROCESO DE DESIGNACIÓN DE MIEMBROS DE LA COMISIÓN PERMANENTE DEL CONSEJO SECTORIAL DE ASOCIACIONES Y OTRAS ENTIDADES CIUDADANAS 2023</a:t>
            </a:r>
            <a:br>
              <a:rPr lang="en-US" sz="3500" b="1" dirty="0">
                <a:effectLst>
                  <a:outerShdw blurRad="38100" dist="38100" dir="2700000" algn="tl">
                    <a:srgbClr val="000000">
                      <a:alpha val="43137"/>
                    </a:srgbClr>
                  </a:outerShdw>
                </a:effectLst>
              </a:rPr>
            </a:br>
            <a:r>
              <a:rPr lang="es-ES" sz="1200" dirty="0">
                <a:hlinkClick r:id="rId2"/>
              </a:rPr>
              <a:t>Proceso designación representantes de la Comisión Permanente del Consejo Sectorial de Asociaciones y otras Entidades Ciudadanas - Ayuntamiento de Madrid</a:t>
            </a: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8900" y="6091331"/>
            <a:ext cx="4394200" cy="412750"/>
          </a:xfrm>
          <a:prstGeom prst="rect">
            <a:avLst/>
          </a:prstGeom>
          <a:noFill/>
          <a:ln>
            <a:noFill/>
          </a:ln>
        </p:spPr>
      </p:pic>
      <p:pic>
        <p:nvPicPr>
          <p:cNvPr id="8" name="Imagen 7" descr="Imagen que contiene caja, cuchillo&#10;&#10;Descripción generada automáticamente">
            <a:extLst>
              <a:ext uri="{FF2B5EF4-FFF2-40B4-BE49-F238E27FC236}">
                <a16:creationId xmlns:a16="http://schemas.microsoft.com/office/drawing/2014/main" id="{2158AAFF-DDCC-AC6D-108E-C9E15BC93236}"/>
              </a:ext>
            </a:extLst>
          </p:cNvPr>
          <p:cNvPicPr>
            <a:picLocks noChangeAspect="1"/>
          </p:cNvPicPr>
          <p:nvPr/>
        </p:nvPicPr>
        <p:blipFill rotWithShape="1">
          <a:blip r:embed="rId4">
            <a:extLst>
              <a:ext uri="{28A0092B-C50C-407E-A947-70E740481C1C}">
                <a14:useLocalDpi xmlns:a14="http://schemas.microsoft.com/office/drawing/2010/main" val="0"/>
              </a:ext>
            </a:extLst>
          </a:blip>
          <a:srcRect l="13224" t="9749"/>
          <a:stretch/>
        </p:blipFill>
        <p:spPr>
          <a:xfrm>
            <a:off x="6691066" y="1330037"/>
            <a:ext cx="4023755" cy="2667288"/>
          </a:xfrm>
          <a:prstGeom prst="rect">
            <a:avLst/>
          </a:prstGeom>
        </p:spPr>
      </p:pic>
    </p:spTree>
    <p:extLst>
      <p:ext uri="{BB962C8B-B14F-4D97-AF65-F5344CB8AC3E}">
        <p14:creationId xmlns:p14="http://schemas.microsoft.com/office/powerpoint/2010/main" val="13762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8899" y="6076039"/>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158978" y="920902"/>
            <a:ext cx="11874042" cy="4785926"/>
          </a:xfrm>
          <a:prstGeom prst="rect">
            <a:avLst/>
          </a:prstGeom>
          <a:noFill/>
        </p:spPr>
        <p:txBody>
          <a:bodyPr wrap="square" rtlCol="0">
            <a:spAutoFit/>
          </a:bodyPr>
          <a:lstStyle/>
          <a:p>
            <a:pPr marL="320040" marR="1417320" indent="1234440" algn="ctr" fontAlgn="base">
              <a:lnSpc>
                <a:spcPts val="2865"/>
              </a:lnSpc>
              <a:spcAft>
                <a:spcPts val="0"/>
              </a:spcAft>
            </a:pPr>
            <a:r>
              <a:rPr lang="es-ES" sz="1800" b="1" spc="-5" dirty="0">
                <a:solidFill>
                  <a:srgbClr val="000000"/>
                </a:solidFill>
                <a:latin typeface="Lato" panose="020F0502020204030203" pitchFamily="34" charset="0"/>
                <a:ea typeface="Lato" panose="020F0502020204030203" pitchFamily="34" charset="0"/>
                <a:cs typeface="Lato" panose="020F0502020204030203" pitchFamily="34" charset="0"/>
              </a:rPr>
              <a:t>3ª FASE – LISTADOS DEFINITIVOS DE CANDIDATURAS </a:t>
            </a:r>
            <a:endParaRPr lang="es-ES" sz="700" b="1" spc="-5" dirty="0">
              <a:solidFill>
                <a:srgbClr val="000000"/>
              </a:solidFill>
              <a:latin typeface="Lato" panose="020F0502020204030203" pitchFamily="34" charset="0"/>
              <a:ea typeface="Lato" panose="020F0502020204030203" pitchFamily="34" charset="0"/>
              <a:cs typeface="Lato" panose="020F0502020204030203" pitchFamily="34" charset="0"/>
            </a:endParaRPr>
          </a:p>
          <a:p>
            <a:pPr marR="1417320" indent="320040" fontAlgn="base">
              <a:lnSpc>
                <a:spcPts val="2865"/>
              </a:lnSpc>
            </a:pPr>
            <a:endParaRPr lang="es-ES" sz="1800" spc="-5"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R="1417320" indent="320040" fontAlgn="base">
              <a:lnSpc>
                <a:spcPts val="2865"/>
              </a:lnSpc>
            </a:pPr>
            <a:r>
              <a:rPr lang="es-ES" sz="1800" b="1" spc="-5" dirty="0">
                <a:solidFill>
                  <a:srgbClr val="000000"/>
                </a:solidFill>
                <a:effectLst/>
                <a:latin typeface="Lato" panose="020F0502020204030203" pitchFamily="34" charset="0"/>
                <a:ea typeface="Lato" panose="020F0502020204030203" pitchFamily="34" charset="0"/>
                <a:cs typeface="Lato" panose="020F0502020204030203" pitchFamily="34" charset="0"/>
              </a:rPr>
              <a:t>Se procede a:</a:t>
            </a:r>
            <a:endParaRPr lang="es-ES" sz="1800" b="1" dirty="0">
              <a:effectLst/>
              <a:latin typeface="Lato" panose="020F0502020204030203" pitchFamily="34" charset="0"/>
              <a:ea typeface="Lato" panose="020F0502020204030203" pitchFamily="34" charset="0"/>
              <a:cs typeface="Lato" panose="020F0502020204030203" pitchFamily="34" charset="0"/>
            </a:endParaRPr>
          </a:p>
          <a:p>
            <a:pPr marL="605790" marR="777240" indent="-285750" algn="just" fontAlgn="base">
              <a:lnSpc>
                <a:spcPts val="1920"/>
              </a:lnSpc>
              <a:spcBef>
                <a:spcPts val="1200"/>
              </a:spcBef>
              <a:spcAft>
                <a:spcPts val="0"/>
              </a:spcAft>
              <a:buFont typeface="Wingdings" panose="05000000000000000000" pitchFamily="2" charset="2"/>
              <a:buChar char="§"/>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Resolver las reclamaciones que se hayan presentado al listado provisional de candidaturas y, en  consecuencia, aprobar el </a:t>
            </a: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LISTADO DEFINITIVO DE CANDIDATURAS</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605790" marR="1874520" indent="-285750" algn="just" fontAlgn="base">
              <a:lnSpc>
                <a:spcPts val="3840"/>
              </a:lnSpc>
              <a:buFont typeface="Wingdings" panose="05000000000000000000" pitchFamily="2" charset="2"/>
              <a:buChar char="§"/>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Determinar las </a:t>
            </a: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CATEGORÍAS</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del Censo en las que procede realizar la </a:t>
            </a: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VOTACIÓN</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606425" marR="1875790" indent="-285750" algn="just" fontAlgn="base">
              <a:lnSpc>
                <a:spcPts val="1900"/>
              </a:lnSpc>
              <a:buFont typeface="Wingdings" panose="05000000000000000000" pitchFamily="2" charset="2"/>
              <a:buChar char="§"/>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Determinar el procedimiento para realizar la votación.</a:t>
            </a:r>
            <a:endParaRPr lang="es-ES" dirty="0">
              <a:solidFill>
                <a:srgbClr val="000000"/>
              </a:solidFill>
              <a:latin typeface="Lato" panose="020F0502020204030203" pitchFamily="34" charset="0"/>
              <a:ea typeface="Lato" panose="020F0502020204030203" pitchFamily="34" charset="0"/>
              <a:cs typeface="Lato" panose="020F0502020204030203" pitchFamily="34" charset="0"/>
            </a:endParaRPr>
          </a:p>
          <a:p>
            <a:pPr marL="320675" marR="1875790" algn="just" fontAlgn="base">
              <a:lnSpc>
                <a:spcPts val="1900"/>
              </a:lnSpc>
            </a:pPr>
            <a:br>
              <a:rPr lang="en-US" sz="1800" dirty="0">
                <a:effectLst/>
                <a:latin typeface="Lato" panose="020F0502020204030203" pitchFamily="34" charset="0"/>
                <a:ea typeface="Lato" panose="020F0502020204030203" pitchFamily="34" charset="0"/>
                <a:cs typeface="Lato" panose="020F0502020204030203" pitchFamily="34" charset="0"/>
              </a:rPr>
            </a:br>
            <a:r>
              <a:rPr lang="es-ES" sz="1800" b="1" dirty="0">
                <a:solidFill>
                  <a:srgbClr val="000000"/>
                </a:solidFill>
                <a:latin typeface="Lato" panose="020F0502020204030203" pitchFamily="34" charset="0"/>
                <a:ea typeface="Lato" panose="020F0502020204030203" pitchFamily="34" charset="0"/>
                <a:cs typeface="Lato" panose="020F0502020204030203" pitchFamily="34" charset="0"/>
              </a:rPr>
              <a:t>¿CUÁLES son las CATEGORÍAS en las que procede realizar la votación?</a:t>
            </a:r>
            <a:endParaRPr lang="es-ES" sz="1800" b="1" dirty="0">
              <a:latin typeface="Lato" panose="020F0502020204030203" pitchFamily="34" charset="0"/>
              <a:ea typeface="Lato" panose="020F0502020204030203" pitchFamily="34" charset="0"/>
              <a:cs typeface="Lato" panose="020F0502020204030203" pitchFamily="34" charset="0"/>
            </a:endParaRPr>
          </a:p>
          <a:p>
            <a:pPr marL="628650" marR="502920" indent="-268288" algn="just" fontAlgn="base">
              <a:lnSpc>
                <a:spcPts val="1920"/>
              </a:lnSpc>
              <a:spcBef>
                <a:spcPts val="1945"/>
              </a:spcBef>
              <a:spcAft>
                <a:spcPts val="0"/>
              </a:spcAft>
              <a:buFont typeface="Wingdings" panose="05000000000000000000" pitchFamily="2" charset="2"/>
              <a:buChar char="§"/>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Cuando en una categoría </a:t>
            </a:r>
            <a:r>
              <a:rPr lang="es-ES" sz="1800" b="1" u="sng" dirty="0">
                <a:solidFill>
                  <a:srgbClr val="000000"/>
                </a:solidFill>
                <a:effectLst/>
                <a:latin typeface="Lato" panose="020F0502020204030203" pitchFamily="34" charset="0"/>
                <a:ea typeface="Lato" panose="020F0502020204030203" pitchFamily="34" charset="0"/>
                <a:cs typeface="Lato" panose="020F0502020204030203" pitchFamily="34" charset="0"/>
              </a:rPr>
              <a:t>ninguna</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entidad o colectivo ciudadano presentare su candidatura, no procederá la realización de votaciones, quedando por tanto </a:t>
            </a:r>
            <a:r>
              <a:rPr lang="es-ES" sz="1800" b="1" u="sng" dirty="0">
                <a:solidFill>
                  <a:srgbClr val="000000"/>
                </a:solidFill>
                <a:effectLst/>
                <a:latin typeface="Lato" panose="020F0502020204030203" pitchFamily="34" charset="0"/>
                <a:ea typeface="Lato" panose="020F0502020204030203" pitchFamily="34" charset="0"/>
                <a:cs typeface="Lato" panose="020F0502020204030203" pitchFamily="34" charset="0"/>
              </a:rPr>
              <a:t>vacante la vocalía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de la Comisión Permanente del Consejo Sectorial de Asociaciones y otras Entidades Ciudadanas correspondiente a dicha categoría.</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628650" marR="502920" indent="-268288" algn="just" fontAlgn="base">
              <a:lnSpc>
                <a:spcPts val="1920"/>
              </a:lnSpc>
              <a:spcBef>
                <a:spcPts val="1950"/>
              </a:spcBef>
              <a:spcAft>
                <a:spcPts val="13505"/>
              </a:spcAft>
              <a:buFont typeface="Wingdings" panose="05000000000000000000" pitchFamily="2" charset="2"/>
              <a:buChar char="§"/>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Cuando en una categoría presente su candidatura </a:t>
            </a:r>
            <a:r>
              <a:rPr lang="es-ES" sz="1800" b="1" u="sng" dirty="0">
                <a:solidFill>
                  <a:srgbClr val="000000"/>
                </a:solidFill>
                <a:effectLst/>
                <a:latin typeface="Lato" panose="020F0502020204030203" pitchFamily="34" charset="0"/>
                <a:ea typeface="Lato" panose="020F0502020204030203" pitchFamily="34" charset="0"/>
                <a:cs typeface="Lato" panose="020F0502020204030203" pitchFamily="34" charset="0"/>
              </a:rPr>
              <a:t>una o más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entidades o colectivos ciudadanos </a:t>
            </a:r>
            <a:r>
              <a:rPr lang="es-ES" sz="1800" b="1" u="sng" dirty="0">
                <a:solidFill>
                  <a:srgbClr val="000000"/>
                </a:solidFill>
                <a:effectLst/>
                <a:latin typeface="Lato" panose="020F0502020204030203" pitchFamily="34" charset="0"/>
                <a:ea typeface="Lato" panose="020F0502020204030203" pitchFamily="34" charset="0"/>
                <a:cs typeface="Lato" panose="020F0502020204030203" pitchFamily="34" charset="0"/>
              </a:rPr>
              <a:t>se someterá a votación</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s-ES" sz="1800" dirty="0">
              <a:effectLst/>
              <a:latin typeface="Lato" panose="020F0502020204030203" pitchFamily="34" charset="0"/>
              <a:ea typeface="Lato" panose="020F0502020204030203" pitchFamily="34" charset="0"/>
              <a:cs typeface="Lato" panose="020F0502020204030203" pitchFamily="34" charset="0"/>
            </a:endParaRPr>
          </a:p>
        </p:txBody>
      </p:sp>
      <p:sp>
        <p:nvSpPr>
          <p:cNvPr id="4" name="CuadroTexto 3">
            <a:extLst>
              <a:ext uri="{FF2B5EF4-FFF2-40B4-BE49-F238E27FC236}">
                <a16:creationId xmlns:a16="http://schemas.microsoft.com/office/drawing/2014/main" id="{1B79FCF8-8C4C-E694-E3E1-52F75C8EF1E4}"/>
              </a:ext>
            </a:extLst>
          </p:cNvPr>
          <p:cNvSpPr txBox="1"/>
          <p:nvPr/>
        </p:nvSpPr>
        <p:spPr>
          <a:xfrm>
            <a:off x="2880817" y="244913"/>
            <a:ext cx="6430365" cy="33598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PROCESO DE DESIGNACIÓN </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1207200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8899" y="6076039"/>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158978" y="1164276"/>
            <a:ext cx="11874042" cy="4529445"/>
          </a:xfrm>
          <a:prstGeom prst="rect">
            <a:avLst/>
          </a:prstGeom>
          <a:noFill/>
        </p:spPr>
        <p:txBody>
          <a:bodyPr wrap="square" rtlCol="0">
            <a:spAutoFit/>
          </a:bodyPr>
          <a:lstStyle/>
          <a:p>
            <a:pPr marL="320040" fontAlgn="base">
              <a:lnSpc>
                <a:spcPts val="1775"/>
              </a:lnSpc>
              <a:spcBef>
                <a:spcPts val="2065"/>
              </a:spcBef>
              <a:spcAft>
                <a:spcPts val="0"/>
              </a:spcAft>
            </a:pPr>
            <a:r>
              <a:rPr lang="es-ES" sz="1800" b="1" spc="5" dirty="0">
                <a:solidFill>
                  <a:srgbClr val="000000"/>
                </a:solidFill>
                <a:effectLst/>
                <a:latin typeface="Lato" panose="020F0502020204030203" pitchFamily="34" charset="0"/>
                <a:ea typeface="Lato" panose="020F0502020204030203" pitchFamily="34" charset="0"/>
              </a:rPr>
              <a:t>¿QUÉ ENTIDADES Y COLECTIVOS PUEDEN VOTAR?</a:t>
            </a:r>
            <a:endParaRPr lang="es-ES" sz="1800" b="1" dirty="0">
              <a:effectLst/>
              <a:latin typeface="Times New Roman" panose="02020603050405020304" pitchFamily="18" charset="0"/>
              <a:ea typeface="PMingLiU" panose="020B0604030504040204" pitchFamily="18" charset="-120"/>
            </a:endParaRPr>
          </a:p>
          <a:p>
            <a:pPr marL="320675" fontAlgn="base">
              <a:lnSpc>
                <a:spcPts val="1920"/>
              </a:lnSpc>
            </a:pPr>
            <a:endParaRPr lang="es-ES" sz="1800" dirty="0">
              <a:solidFill>
                <a:srgbClr val="000000"/>
              </a:solidFill>
              <a:effectLst/>
              <a:latin typeface="Lato" panose="020F0502020204030203" pitchFamily="34" charset="0"/>
              <a:ea typeface="Lato" panose="020F0502020204030203" pitchFamily="34" charset="0"/>
            </a:endParaRPr>
          </a:p>
          <a:p>
            <a:pPr marL="320675" algn="just" fontAlgn="base">
              <a:lnSpc>
                <a:spcPts val="2200"/>
              </a:lnSpc>
            </a:pPr>
            <a:r>
              <a:rPr lang="es-ES" sz="1800" dirty="0">
                <a:solidFill>
                  <a:srgbClr val="000000"/>
                </a:solidFill>
                <a:effectLst/>
                <a:latin typeface="Lato" panose="020F0502020204030203" pitchFamily="34" charset="0"/>
                <a:ea typeface="Lato" panose="020F0502020204030203" pitchFamily="34" charset="0"/>
              </a:rPr>
              <a:t>Los incluidos en el listado definitivo de </a:t>
            </a:r>
            <a:r>
              <a:rPr lang="es-ES" sz="1800" b="1" dirty="0">
                <a:solidFill>
                  <a:srgbClr val="000000"/>
                </a:solidFill>
                <a:effectLst/>
                <a:latin typeface="Lato" panose="020F0502020204030203" pitchFamily="34" charset="0"/>
                <a:ea typeface="Lato" panose="020F0502020204030203" pitchFamily="34" charset="0"/>
              </a:rPr>
              <a:t>ELECTORES</a:t>
            </a:r>
            <a:r>
              <a:rPr lang="es-ES" sz="1800" dirty="0">
                <a:solidFill>
                  <a:srgbClr val="000000"/>
                </a:solidFill>
                <a:effectLst/>
                <a:latin typeface="Lato" panose="020F0502020204030203" pitchFamily="34" charset="0"/>
                <a:ea typeface="Lato" panose="020F0502020204030203" pitchFamily="34" charset="0"/>
              </a:rPr>
              <a:t> previamente aprobado. </a:t>
            </a:r>
            <a:endParaRPr lang="es-ES" sz="1800" dirty="0">
              <a:effectLst/>
              <a:latin typeface="Times New Roman" panose="02020603050405020304" pitchFamily="18" charset="0"/>
              <a:ea typeface="PMingLiU" panose="020B0604030504040204" pitchFamily="18" charset="-120"/>
            </a:endParaRPr>
          </a:p>
          <a:p>
            <a:pPr marL="320675" algn="just" fontAlgn="base">
              <a:lnSpc>
                <a:spcPts val="2200"/>
              </a:lnSpc>
              <a:spcAft>
                <a:spcPts val="1200"/>
              </a:spcAft>
            </a:pPr>
            <a:br>
              <a:rPr lang="es-ES" sz="1800" dirty="0">
                <a:solidFill>
                  <a:srgbClr val="000000"/>
                </a:solidFill>
                <a:effectLst/>
                <a:latin typeface="Lato" panose="020F0502020204030203" pitchFamily="34" charset="0"/>
                <a:ea typeface="Lato" panose="020F0502020204030203" pitchFamily="34" charset="0"/>
              </a:rPr>
            </a:br>
            <a:r>
              <a:rPr lang="es-ES" sz="1800" dirty="0">
                <a:solidFill>
                  <a:srgbClr val="000000"/>
                </a:solidFill>
                <a:effectLst/>
                <a:latin typeface="Lato" panose="020F0502020204030203" pitchFamily="34" charset="0"/>
                <a:ea typeface="Lato" panose="020F0502020204030203" pitchFamily="34" charset="0"/>
              </a:rPr>
              <a:t>Únicamente se podrá votar a una de las entidades o colectivos de la misma categoría que figuren en el listado definitivo de candidaturas previamente aprobado. </a:t>
            </a:r>
            <a:endParaRPr lang="es-ES" sz="1800" dirty="0">
              <a:effectLst/>
              <a:latin typeface="Times New Roman" panose="02020603050405020304" pitchFamily="18" charset="0"/>
              <a:ea typeface="PMingLiU" panose="020B0604030504040204" pitchFamily="18" charset="-120"/>
            </a:endParaRPr>
          </a:p>
          <a:p>
            <a:pPr marL="320040" marR="411480" algn="just" fontAlgn="base">
              <a:lnSpc>
                <a:spcPts val="2200"/>
              </a:lnSpc>
              <a:spcBef>
                <a:spcPts val="1200"/>
              </a:spcBef>
              <a:spcAft>
                <a:spcPts val="1200"/>
              </a:spcAft>
            </a:pPr>
            <a:r>
              <a:rPr lang="es-ES" sz="1800" dirty="0">
                <a:solidFill>
                  <a:srgbClr val="000000"/>
                </a:solidFill>
                <a:effectLst/>
                <a:latin typeface="Lato" panose="020F0502020204030203" pitchFamily="34" charset="0"/>
                <a:ea typeface="Lato" panose="020F0502020204030203" pitchFamily="34" charset="0"/>
              </a:rPr>
              <a:t>En el voto emitido </a:t>
            </a:r>
            <a:r>
              <a:rPr lang="es-ES" sz="1800" u="sng" dirty="0">
                <a:solidFill>
                  <a:srgbClr val="000000"/>
                </a:solidFill>
                <a:effectLst/>
                <a:latin typeface="Lato" panose="020F0502020204030203" pitchFamily="34" charset="0"/>
                <a:ea typeface="Lato" panose="020F0502020204030203" pitchFamily="34" charset="0"/>
              </a:rPr>
              <a:t>deberá constar la entidad o colectivo que lo emite</a:t>
            </a:r>
            <a:r>
              <a:rPr lang="es-ES" sz="1800" dirty="0">
                <a:solidFill>
                  <a:srgbClr val="000000"/>
                </a:solidFill>
                <a:effectLst/>
                <a:latin typeface="Lato" panose="020F0502020204030203" pitchFamily="34" charset="0"/>
                <a:ea typeface="Lato" panose="020F0502020204030203" pitchFamily="34" charset="0"/>
              </a:rPr>
              <a:t> para poder hacer la ponderación del voto en el escrutinio.</a:t>
            </a:r>
            <a:endParaRPr lang="es-ES" sz="1800" dirty="0">
              <a:effectLst/>
              <a:latin typeface="Times New Roman" panose="02020603050405020304" pitchFamily="18" charset="0"/>
              <a:ea typeface="PMingLiU" panose="020B0604030504040204" pitchFamily="18" charset="-120"/>
            </a:endParaRPr>
          </a:p>
          <a:p>
            <a:pPr indent="274320" algn="just" fontAlgn="base">
              <a:lnSpc>
                <a:spcPts val="2855"/>
              </a:lnSpc>
              <a:spcBef>
                <a:spcPts val="1200"/>
              </a:spcBef>
              <a:spcAft>
                <a:spcPts val="600"/>
              </a:spcAft>
            </a:pPr>
            <a:r>
              <a:rPr lang="es-ES" sz="1800" b="1" dirty="0">
                <a:solidFill>
                  <a:srgbClr val="000000"/>
                </a:solidFill>
                <a:effectLst/>
                <a:latin typeface="Lato" panose="020F0502020204030203" pitchFamily="34" charset="0"/>
                <a:ea typeface="Lato" panose="020F0502020204030203" pitchFamily="34" charset="0"/>
              </a:rPr>
              <a:t>¿Qué se considera VOTO NULO?</a:t>
            </a:r>
            <a:endParaRPr lang="es-ES" sz="1800" dirty="0">
              <a:effectLst/>
              <a:latin typeface="Times New Roman" panose="02020603050405020304" pitchFamily="18" charset="0"/>
              <a:ea typeface="PMingLiU" panose="020B0604030504040204" pitchFamily="18" charset="-120"/>
            </a:endParaRPr>
          </a:p>
          <a:p>
            <a:pPr marL="560070" indent="-285750" algn="just" fontAlgn="base">
              <a:lnSpc>
                <a:spcPts val="1760"/>
              </a:lnSpc>
              <a:spcBef>
                <a:spcPts val="600"/>
              </a:spcBef>
              <a:spcAft>
                <a:spcPts val="600"/>
              </a:spcAft>
              <a:buFont typeface="Wingdings" panose="05000000000000000000" pitchFamily="2" charset="2"/>
              <a:buChar char="§"/>
            </a:pPr>
            <a:r>
              <a:rPr lang="es-ES" sz="1800" spc="20" dirty="0">
                <a:solidFill>
                  <a:srgbClr val="000000"/>
                </a:solidFill>
                <a:effectLst/>
                <a:latin typeface="Lato" panose="020F0502020204030203" pitchFamily="34" charset="0"/>
                <a:ea typeface="Lato" panose="020F0502020204030203" pitchFamily="34" charset="0"/>
              </a:rPr>
              <a:t>Si se vota a entidades o colectivos de otras categorías.</a:t>
            </a:r>
            <a:endParaRPr lang="es-ES" sz="1800" dirty="0">
              <a:effectLst/>
              <a:latin typeface="Times New Roman" panose="02020603050405020304" pitchFamily="18" charset="0"/>
              <a:ea typeface="PMingLiU" panose="020B0604030504040204" pitchFamily="18" charset="-120"/>
            </a:endParaRPr>
          </a:p>
          <a:p>
            <a:pPr marL="560070" indent="-285750" algn="just" fontAlgn="base">
              <a:lnSpc>
                <a:spcPts val="1735"/>
              </a:lnSpc>
              <a:spcBef>
                <a:spcPts val="600"/>
              </a:spcBef>
              <a:spcAft>
                <a:spcPts val="600"/>
              </a:spcAft>
              <a:buFont typeface="Wingdings" panose="05000000000000000000" pitchFamily="2" charset="2"/>
              <a:buChar char="§"/>
            </a:pPr>
            <a:r>
              <a:rPr lang="es-ES" sz="1800" spc="20" dirty="0">
                <a:solidFill>
                  <a:srgbClr val="000000"/>
                </a:solidFill>
                <a:effectLst/>
                <a:latin typeface="Lato" panose="020F0502020204030203" pitchFamily="34" charset="0"/>
                <a:ea typeface="Lato" panose="020F0502020204030203" pitchFamily="34" charset="0"/>
              </a:rPr>
              <a:t>Si se vota a aquellas que no hayan presentado candidaturas.</a:t>
            </a:r>
            <a:endParaRPr lang="es-ES" sz="1800" dirty="0">
              <a:effectLst/>
              <a:latin typeface="Times New Roman" panose="02020603050405020304" pitchFamily="18" charset="0"/>
              <a:ea typeface="PMingLiU" panose="020B0604030504040204" pitchFamily="18" charset="-120"/>
            </a:endParaRPr>
          </a:p>
          <a:p>
            <a:pPr marL="560070" indent="-285750" algn="just" fontAlgn="base">
              <a:lnSpc>
                <a:spcPts val="1725"/>
              </a:lnSpc>
              <a:spcBef>
                <a:spcPts val="600"/>
              </a:spcBef>
              <a:spcAft>
                <a:spcPts val="600"/>
              </a:spcAft>
              <a:buFont typeface="Wingdings" panose="05000000000000000000" pitchFamily="2" charset="2"/>
              <a:buChar char="§"/>
            </a:pPr>
            <a:r>
              <a:rPr lang="es-ES" sz="1800" spc="30" dirty="0">
                <a:solidFill>
                  <a:srgbClr val="000000"/>
                </a:solidFill>
                <a:effectLst/>
                <a:latin typeface="Lato" panose="020F0502020204030203" pitchFamily="34" charset="0"/>
                <a:ea typeface="Lato" panose="020F0502020204030203" pitchFamily="34" charset="0"/>
              </a:rPr>
              <a:t>Si se vota a más de una candidatura.</a:t>
            </a:r>
            <a:endParaRPr lang="es-ES" sz="1800" dirty="0">
              <a:effectLst/>
              <a:latin typeface="Lato" panose="020F0502020204030203" pitchFamily="34" charset="0"/>
              <a:ea typeface="Lato" panose="020F0502020204030203" pitchFamily="34" charset="0"/>
              <a:cs typeface="Lato" panose="020F0502020204030203" pitchFamily="34" charset="0"/>
            </a:endParaRPr>
          </a:p>
        </p:txBody>
      </p:sp>
      <p:sp>
        <p:nvSpPr>
          <p:cNvPr id="6" name="CuadroTexto 5">
            <a:extLst>
              <a:ext uri="{FF2B5EF4-FFF2-40B4-BE49-F238E27FC236}">
                <a16:creationId xmlns:a16="http://schemas.microsoft.com/office/drawing/2014/main" id="{EE3AB40E-503D-61FA-C389-62D751210285}"/>
              </a:ext>
            </a:extLst>
          </p:cNvPr>
          <p:cNvSpPr txBox="1"/>
          <p:nvPr/>
        </p:nvSpPr>
        <p:spPr>
          <a:xfrm>
            <a:off x="2880816" y="289694"/>
            <a:ext cx="6430365" cy="33598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PROCESO DE DESIGNACIÓN </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3823697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8899" y="6076039"/>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75851" y="1268151"/>
            <a:ext cx="11874042" cy="4418325"/>
          </a:xfrm>
          <a:prstGeom prst="rect">
            <a:avLst/>
          </a:prstGeom>
          <a:noFill/>
        </p:spPr>
        <p:txBody>
          <a:bodyPr wrap="square" rtlCol="0">
            <a:spAutoFit/>
          </a:bodyPr>
          <a:lstStyle/>
          <a:p>
            <a:pPr marL="274320" fontAlgn="base">
              <a:lnSpc>
                <a:spcPts val="1735"/>
              </a:lnSpc>
              <a:spcBef>
                <a:spcPts val="2080"/>
              </a:spcBef>
              <a:spcAft>
                <a:spcPts val="0"/>
              </a:spcAft>
            </a:pP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¿Qué sucede en caso de EMPATE de votos?</a:t>
            </a:r>
            <a:endParaRPr lang="es-ES" sz="1800" b="1" dirty="0">
              <a:effectLst/>
              <a:latin typeface="Lato" panose="020F0502020204030203" pitchFamily="34" charset="0"/>
              <a:ea typeface="Lato" panose="020F0502020204030203" pitchFamily="34" charset="0"/>
              <a:cs typeface="Lato" panose="020F0502020204030203" pitchFamily="34" charset="0"/>
            </a:endParaRPr>
          </a:p>
          <a:p>
            <a:pPr marL="274320" marR="274320" algn="just" fontAlgn="base">
              <a:lnSpc>
                <a:spcPts val="2200"/>
              </a:lnSpc>
              <a:spcBef>
                <a:spcPts val="1945"/>
              </a:spcBef>
              <a:spcAft>
                <a:spcPts val="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Se resolverá a favor de la entidad o colectivo que cuente con mayor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representatividad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en el Censo Municipal de Entidades y Colectivos Ciudadanos en la fecha de la convocatoria (esto es, se atenderá al mayor número de personas socias de la entidad o miembros del colectivo o, en el caso de federaciones, confederaciones o uniones de asociaciones de base, atendiendo al mayor número de personas socias de las entidades que las integran que tengan sede o delegación en el municipio de Madrid).</a:t>
            </a:r>
            <a:endParaRPr lang="es-ES" sz="1800" dirty="0">
              <a:effectLst/>
              <a:latin typeface="Lato" panose="020F0502020204030203" pitchFamily="34" charset="0"/>
              <a:ea typeface="Lato" panose="020F0502020204030203" pitchFamily="34" charset="0"/>
              <a:cs typeface="Lato" panose="020F0502020204030203" pitchFamily="34" charset="0"/>
            </a:endParaRPr>
          </a:p>
          <a:p>
            <a:pPr algn="just"/>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274320" algn="just"/>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En caso de igual representatividad, será elegida aquella entidad o colectivo que cuente con mayor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antigüedad</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en la inscripción en el Censo Municipal de Entidades y Colectivos Ciudadanos</a:t>
            </a:r>
            <a:endParaRPr lang="es-ES" dirty="0">
              <a:solidFill>
                <a:srgbClr val="000000"/>
              </a:solidFill>
              <a:latin typeface="Lato" panose="020F0502020204030203" pitchFamily="34" charset="0"/>
              <a:ea typeface="Lato" panose="020F0502020204030203" pitchFamily="34" charset="0"/>
              <a:cs typeface="Lato" panose="020F0502020204030203" pitchFamily="34" charset="0"/>
            </a:endParaRPr>
          </a:p>
          <a:p>
            <a:pPr marL="274320">
              <a:spcBef>
                <a:spcPts val="400"/>
              </a:spcBef>
              <a:spcAft>
                <a:spcPts val="600"/>
              </a:spcAft>
            </a:pPr>
            <a:br>
              <a:rPr lang="en-US" sz="1800" dirty="0">
                <a:effectLst/>
                <a:latin typeface="Lato" panose="020F0502020204030203" pitchFamily="34" charset="0"/>
                <a:ea typeface="Lato" panose="020F0502020204030203" pitchFamily="34" charset="0"/>
                <a:cs typeface="Lato" panose="020F0502020204030203" pitchFamily="34" charset="0"/>
              </a:rPr>
            </a:b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¿Qué sucede si las candidaturas NO RECIBEN NINGÚN VOTO?</a:t>
            </a:r>
            <a:endParaRPr lang="es-ES" sz="1800" b="1" dirty="0">
              <a:effectLst/>
              <a:latin typeface="Lato" panose="020F0502020204030203" pitchFamily="34" charset="0"/>
              <a:ea typeface="Lato" panose="020F0502020204030203" pitchFamily="34" charset="0"/>
              <a:cs typeface="Lato" panose="020F0502020204030203" pitchFamily="34" charset="0"/>
            </a:endParaRPr>
          </a:p>
          <a:p>
            <a:pPr marL="268288" marR="411480" algn="just" fontAlgn="base">
              <a:lnSpc>
                <a:spcPts val="2200"/>
              </a:lnSpc>
              <a:spcBef>
                <a:spcPts val="600"/>
              </a:spcBef>
              <a:spcAft>
                <a:spcPts val="60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Si existiendo una o más candidaturas para una misma categoría ninguna entidad o colectivo resultase elegido,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quedará vacante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la vocalía de la Comisión Permanente del Consejo Sectorial de Asociaciones y otras Entidades Ciudadanas correspondiente a dicha categoría.</a:t>
            </a:r>
            <a:endParaRPr lang="es-ES" sz="1800" dirty="0">
              <a:effectLst/>
              <a:latin typeface="Lato" panose="020F0502020204030203" pitchFamily="34" charset="0"/>
              <a:ea typeface="Lato" panose="020F0502020204030203" pitchFamily="34" charset="0"/>
              <a:cs typeface="Lato" panose="020F0502020204030203" pitchFamily="34" charset="0"/>
            </a:endParaRPr>
          </a:p>
        </p:txBody>
      </p:sp>
      <p:sp>
        <p:nvSpPr>
          <p:cNvPr id="6" name="CuadroTexto 5">
            <a:extLst>
              <a:ext uri="{FF2B5EF4-FFF2-40B4-BE49-F238E27FC236}">
                <a16:creationId xmlns:a16="http://schemas.microsoft.com/office/drawing/2014/main" id="{9ADAC199-1813-ACD5-D354-F0A0708F69C0}"/>
              </a:ext>
            </a:extLst>
          </p:cNvPr>
          <p:cNvSpPr txBox="1"/>
          <p:nvPr/>
        </p:nvSpPr>
        <p:spPr>
          <a:xfrm>
            <a:off x="2880816" y="217028"/>
            <a:ext cx="6430365" cy="33598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PROCESO DE DESIGNACIÓN </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2797663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8899" y="6076039"/>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158978" y="1348995"/>
            <a:ext cx="11874042" cy="4116961"/>
          </a:xfrm>
          <a:prstGeom prst="rect">
            <a:avLst/>
          </a:prstGeom>
          <a:noFill/>
        </p:spPr>
        <p:txBody>
          <a:bodyPr wrap="square" rtlCol="0">
            <a:spAutoFit/>
          </a:bodyPr>
          <a:lstStyle/>
          <a:p>
            <a:pPr algn="ctr" fontAlgn="base">
              <a:lnSpc>
                <a:spcPts val="1785"/>
              </a:lnSpc>
              <a:spcBef>
                <a:spcPts val="135"/>
              </a:spcBef>
            </a:pPr>
            <a:r>
              <a:rPr lang="es-ES" sz="1800" b="1" dirty="0">
                <a:solidFill>
                  <a:srgbClr val="00000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4ª FASE – RESULTADOS PROVISIONALES</a:t>
            </a:r>
            <a:endParaRPr lang="es-ES" sz="18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marL="182880" marR="137160" algn="just" fontAlgn="base">
              <a:lnSpc>
                <a:spcPts val="2400"/>
              </a:lnSpc>
              <a:spcBef>
                <a:spcPts val="1870"/>
              </a:spcBef>
              <a:spcAft>
                <a:spcPts val="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Realizado el escrutinio de votos, se aprobará el </a:t>
            </a: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LISTADO PROVISIONAL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de entidades y colectivos elegidos como vocales de la Comisión Permanente del Consejo Sectorial de Asociaciones y otras Entidades Ciudadanas.</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182880" algn="just" fontAlgn="base">
              <a:lnSpc>
                <a:spcPts val="1735"/>
              </a:lnSpc>
              <a:spcBef>
                <a:spcPts val="2105"/>
              </a:spcBef>
              <a:spcAft>
                <a:spcPts val="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Se abrirá un plazo de 5 días hábiles para la presentación de posibles reclamaciones.</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182880" algn="just" fontAlgn="base">
              <a:lnSpc>
                <a:spcPts val="1760"/>
              </a:lnSpc>
              <a:spcBef>
                <a:spcPts val="2105"/>
              </a:spcBef>
              <a:spcAft>
                <a:spcPts val="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s-ES" sz="1800" dirty="0">
              <a:effectLst/>
              <a:latin typeface="Lato" panose="020F0502020204030203" pitchFamily="34" charset="0"/>
              <a:ea typeface="Lato" panose="020F0502020204030203" pitchFamily="34" charset="0"/>
              <a:cs typeface="Lato" panose="020F0502020204030203" pitchFamily="34" charset="0"/>
            </a:endParaRPr>
          </a:p>
          <a:p>
            <a:pPr algn="ctr" fontAlgn="base">
              <a:lnSpc>
                <a:spcPts val="1785"/>
              </a:lnSpc>
              <a:spcBef>
                <a:spcPts val="2080"/>
              </a:spcBef>
            </a:pPr>
            <a:r>
              <a:rPr lang="es-ES" sz="1800" b="1" dirty="0">
                <a:solidFill>
                  <a:srgbClr val="00000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5ª FASE – RESULTADOS DEFINITIVOS</a:t>
            </a:r>
            <a:endParaRPr lang="es-ES" sz="18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marL="182880" marR="137160" algn="just" fontAlgn="base">
              <a:lnSpc>
                <a:spcPts val="2400"/>
              </a:lnSpc>
              <a:spcBef>
                <a:spcPts val="1895"/>
              </a:spcBef>
              <a:spcAft>
                <a:spcPts val="13125"/>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Transcurrido dicho plazo, mediante Decreto de la Delegada del Área de Gobierno </a:t>
            </a:r>
            <a:r>
              <a:rPr lang="es-ES" sz="1800" dirty="0">
                <a:effectLst/>
                <a:latin typeface="Lato" panose="020F0502020204030203" pitchFamily="34" charset="0"/>
                <a:ea typeface="Lato" panose="020F0502020204030203" pitchFamily="34" charset="0"/>
                <a:cs typeface="Lato" panose="020F0502020204030203" pitchFamily="34" charset="0"/>
              </a:rPr>
              <a:t>de Vicealcaldía, Portavoz, Seguridad y Emergencias,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se resolverán las reclamaciones que en su caso se hayan presentado y se aprobará el </a:t>
            </a: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LISTADO DEFINITIVO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de entidades y colectivos elegidos como vocales de la Comisión Permanente del Consejo Sectorial de Asociaciones y otras Entidades Ciudadanas.</a:t>
            </a:r>
            <a:endParaRPr lang="es-ES" sz="1800" dirty="0">
              <a:effectLst/>
              <a:latin typeface="Lato" panose="020F0502020204030203" pitchFamily="34" charset="0"/>
              <a:ea typeface="Lato" panose="020F0502020204030203" pitchFamily="34" charset="0"/>
              <a:cs typeface="Lato" panose="020F0502020204030203" pitchFamily="34" charset="0"/>
            </a:endParaRPr>
          </a:p>
        </p:txBody>
      </p:sp>
      <p:sp>
        <p:nvSpPr>
          <p:cNvPr id="4" name="CuadroTexto 3">
            <a:extLst>
              <a:ext uri="{FF2B5EF4-FFF2-40B4-BE49-F238E27FC236}">
                <a16:creationId xmlns:a16="http://schemas.microsoft.com/office/drawing/2014/main" id="{1B79FCF8-8C4C-E694-E3E1-52F75C8EF1E4}"/>
              </a:ext>
            </a:extLst>
          </p:cNvPr>
          <p:cNvSpPr txBox="1"/>
          <p:nvPr/>
        </p:nvSpPr>
        <p:spPr>
          <a:xfrm>
            <a:off x="2880817" y="244913"/>
            <a:ext cx="6430365" cy="34592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PROCESO DE DESIGNACIÓN </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189348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8900" y="6091783"/>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694640" y="793288"/>
            <a:ext cx="11022687" cy="5537478"/>
          </a:xfrm>
          <a:prstGeom prst="rect">
            <a:avLst/>
          </a:prstGeom>
          <a:noFill/>
        </p:spPr>
        <p:txBody>
          <a:bodyPr wrap="square" rtlCol="0">
            <a:spAutoFit/>
          </a:bodyPr>
          <a:lstStyle/>
          <a:p>
            <a:pPr marR="274320" fontAlgn="base">
              <a:lnSpc>
                <a:spcPts val="1905"/>
              </a:lnSpc>
              <a:spcBef>
                <a:spcPts val="600"/>
              </a:spcBef>
              <a:spcAft>
                <a:spcPts val="600"/>
              </a:spcAft>
            </a:pPr>
            <a:r>
              <a:rPr lang="es-ES" b="1" dirty="0">
                <a:effectLst/>
                <a:latin typeface="Lato" panose="020F0502020204030203" pitchFamily="34" charset="0"/>
                <a:ea typeface="Lato" panose="020F0502020204030203" pitchFamily="34" charset="0"/>
                <a:cs typeface="Lato" panose="020F0502020204030203" pitchFamily="34" charset="0"/>
              </a:rPr>
              <a:t>Designación de las entidades y colectivos ciudadanos que formarán parte como vocales de la Comisión Permanente del Consejo Sectorial de Asociaciones y otras Entidades Ciudadanas.</a:t>
            </a:r>
          </a:p>
          <a:p>
            <a:pPr fontAlgn="base">
              <a:lnSpc>
                <a:spcPts val="1800"/>
              </a:lnSpc>
              <a:spcBef>
                <a:spcPts val="600"/>
              </a:spcBef>
              <a:spcAft>
                <a:spcPts val="600"/>
              </a:spcAft>
            </a:pPr>
            <a:r>
              <a:rPr lang="es-ES" b="1" spc="5" dirty="0">
                <a:effectLst/>
                <a:latin typeface="Lato" panose="020F0502020204030203" pitchFamily="34" charset="0"/>
                <a:ea typeface="Lato" panose="020F0502020204030203" pitchFamily="34" charset="0"/>
                <a:cs typeface="Lato" panose="020F0502020204030203" pitchFamily="34" charset="0"/>
              </a:rPr>
              <a:t>¿CUÁNTAS entidades o colectivos se eligen?:</a:t>
            </a:r>
            <a:endParaRPr lang="es-ES" b="1" dirty="0">
              <a:effectLst/>
              <a:latin typeface="Lato" panose="020F0502020204030203" pitchFamily="34" charset="0"/>
              <a:ea typeface="Lato" panose="020F0502020204030203" pitchFamily="34" charset="0"/>
              <a:cs typeface="Lato" panose="020F0502020204030203" pitchFamily="34" charset="0"/>
            </a:endParaRPr>
          </a:p>
          <a:p>
            <a:pPr fontAlgn="base">
              <a:lnSpc>
                <a:spcPts val="1755"/>
              </a:lnSpc>
              <a:spcBef>
                <a:spcPts val="100"/>
              </a:spcBef>
              <a:spcAft>
                <a:spcPts val="100"/>
              </a:spcAft>
            </a:pPr>
            <a:r>
              <a:rPr lang="es-ES" b="1" u="sng" dirty="0">
                <a:effectLst/>
                <a:latin typeface="Lato" panose="020F0502020204030203" pitchFamily="34" charset="0"/>
                <a:ea typeface="Lato" panose="020F0502020204030203" pitchFamily="34" charset="0"/>
                <a:cs typeface="Lato" panose="020F0502020204030203" pitchFamily="34" charset="0"/>
              </a:rPr>
              <a:t>Uno por cada categoría </a:t>
            </a:r>
            <a:r>
              <a:rPr lang="es-ES" b="1" dirty="0">
                <a:effectLst/>
                <a:latin typeface="Lato" panose="020F0502020204030203" pitchFamily="34" charset="0"/>
                <a:ea typeface="Lato" panose="020F0502020204030203" pitchFamily="34" charset="0"/>
                <a:cs typeface="Lato" panose="020F0502020204030203" pitchFamily="34" charset="0"/>
              </a:rPr>
              <a:t>del Censo Municipal de Entidades y Colectivos Ciudadanos.</a:t>
            </a:r>
          </a:p>
          <a:p>
            <a:pPr fontAlgn="base">
              <a:lnSpc>
                <a:spcPts val="1755"/>
              </a:lnSpc>
              <a:spcAft>
                <a:spcPts val="600"/>
              </a:spcAft>
            </a:pPr>
            <a:r>
              <a:rPr lang="es-ES" b="1" dirty="0">
                <a:effectLst/>
                <a:latin typeface="Lato" panose="020F0502020204030203" pitchFamily="34" charset="0"/>
                <a:ea typeface="Lato" panose="020F0502020204030203" pitchFamily="34" charset="0"/>
                <a:cs typeface="Lato" panose="020F0502020204030203" pitchFamily="34" charset="0"/>
              </a:rPr>
              <a:t>Actualmente hay 23 categorías:</a:t>
            </a:r>
          </a:p>
          <a:p>
            <a:pPr lvl="0" fontAlgn="base">
              <a:spcBef>
                <a:spcPts val="600"/>
              </a:spcBef>
              <a:spcAft>
                <a:spcPts val="200"/>
              </a:spcAft>
              <a:buClr>
                <a:srgbClr val="000000"/>
              </a:buClr>
              <a:buSzPts val="1400"/>
              <a:tabLst>
                <a:tab pos="182880" algn="l"/>
              </a:tabLst>
            </a:pPr>
            <a:r>
              <a:rPr lang="en-US" dirty="0">
                <a:latin typeface="Lato" panose="020F0502020204030203" pitchFamily="34" charset="0"/>
                <a:ea typeface="Lato" panose="020F0502020204030203" pitchFamily="34" charset="0"/>
                <a:cs typeface="Lato" panose="020F0502020204030203" pitchFamily="34" charset="0"/>
              </a:rPr>
              <a:t>1. De madres y padres del Alumnado.			13. De Inmigrantes.	</a:t>
            </a:r>
          </a:p>
          <a:p>
            <a:pPr lvl="0" fontAlgn="base">
              <a:buClr>
                <a:srgbClr val="000000"/>
              </a:buClr>
              <a:buSzPts val="1400"/>
              <a:tabLst>
                <a:tab pos="182880" algn="l"/>
              </a:tabLst>
            </a:pPr>
            <a:r>
              <a:rPr lang="en-US" dirty="0">
                <a:effectLst/>
                <a:latin typeface="Lato" panose="020F0502020204030203" pitchFamily="34" charset="0"/>
                <a:ea typeface="Lato" panose="020F0502020204030203" pitchFamily="34" charset="0"/>
                <a:cs typeface="Lato" panose="020F0502020204030203" pitchFamily="34" charset="0"/>
              </a:rPr>
              <a:t>2. Cultura</a:t>
            </a:r>
            <a:r>
              <a:rPr lang="en-US" dirty="0">
                <a:latin typeface="Lato" panose="020F0502020204030203" pitchFamily="34" charset="0"/>
                <a:ea typeface="Lato" panose="020F0502020204030203" pitchFamily="34" charset="0"/>
                <a:cs typeface="Lato" panose="020F0502020204030203" pitchFamily="34" charset="0"/>
              </a:rPr>
              <a:t>les</a:t>
            </a:r>
            <a:r>
              <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rPr>
              <a:t> y casas regionales.				14. De Mujeres.</a:t>
            </a:r>
          </a:p>
          <a:p>
            <a:pPr lvl="0" fontAlgn="base">
              <a:buClr>
                <a:srgbClr val="000000"/>
              </a:buClr>
              <a:buSzPts val="1400"/>
              <a:tabLst>
                <a:tab pos="182880" algn="l"/>
              </a:tabLst>
            </a:pPr>
            <a:r>
              <a:rPr lang="es-ES" dirty="0">
                <a:solidFill>
                  <a:srgbClr val="000000"/>
                </a:solidFill>
                <a:latin typeface="Lato" panose="020F0502020204030203" pitchFamily="34" charset="0"/>
                <a:ea typeface="Lato" panose="020F0502020204030203" pitchFamily="34" charset="0"/>
                <a:cs typeface="Lato" panose="020F0502020204030203" pitchFamily="34" charset="0"/>
              </a:rPr>
              <a:t>3. De personas c</a:t>
            </a:r>
            <a:r>
              <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rPr>
              <a:t>onsumidoras y usuarias.			15. De salud y apoyo mutuo.</a:t>
            </a:r>
          </a:p>
          <a:p>
            <a:pPr fontAlgn="base">
              <a:buClr>
                <a:srgbClr val="000000"/>
              </a:buClr>
              <a:buSzPts val="1400"/>
              <a:tabLst>
                <a:tab pos="182880" algn="l"/>
              </a:tabLst>
            </a:pPr>
            <a:r>
              <a:rPr lang="es-ES" dirty="0">
                <a:solidFill>
                  <a:srgbClr val="000000"/>
                </a:solidFill>
                <a:latin typeface="Lato" panose="020F0502020204030203" pitchFamily="34" charset="0"/>
                <a:ea typeface="Lato" panose="020F0502020204030203" pitchFamily="34" charset="0"/>
                <a:cs typeface="Lato" panose="020F0502020204030203" pitchFamily="34" charset="0"/>
              </a:rPr>
              <a:t>4. De personas</a:t>
            </a:r>
            <a:r>
              <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rPr>
              <a:t> mayores, jubiladas y pensionistas.		</a:t>
            </a:r>
            <a:r>
              <a:rPr lang="es-ES" spc="-10" dirty="0">
                <a:solidFill>
                  <a:srgbClr val="000000"/>
                </a:solidFill>
                <a:effectLst/>
                <a:latin typeface="Lato" panose="020F0502020204030203" pitchFamily="34" charset="0"/>
                <a:ea typeface="Lato" panose="020F0502020204030203" pitchFamily="34" charset="0"/>
                <a:cs typeface="Lato" panose="020F0502020204030203" pitchFamily="34" charset="0"/>
              </a:rPr>
              <a:t>16. Para la cooperación al desarrollo.</a:t>
            </a:r>
            <a:endPar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fontAlgn="base">
              <a:buClr>
                <a:srgbClr val="000000"/>
              </a:buClr>
              <a:buSzPts val="1400"/>
              <a:tabLst>
                <a:tab pos="182880" algn="l"/>
              </a:tabLst>
            </a:pPr>
            <a:r>
              <a:rPr lang="es-ES" dirty="0">
                <a:solidFill>
                  <a:srgbClr val="000000"/>
                </a:solidFill>
                <a:latin typeface="Lato" panose="020F0502020204030203" pitchFamily="34" charset="0"/>
                <a:ea typeface="Lato" panose="020F0502020204030203" pitchFamily="34" charset="0"/>
                <a:cs typeface="Lato" panose="020F0502020204030203" pitchFamily="34" charset="0"/>
              </a:rPr>
              <a:t>5. V</a:t>
            </a:r>
            <a:r>
              <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rPr>
              <a:t>ecinales.						</a:t>
            </a:r>
            <a:r>
              <a:rPr lang="es-ES" spc="-10" dirty="0">
                <a:solidFill>
                  <a:srgbClr val="000000"/>
                </a:solidFill>
                <a:effectLst/>
                <a:latin typeface="Lato" panose="020F0502020204030203" pitchFamily="34" charset="0"/>
                <a:ea typeface="Lato" panose="020F0502020204030203" pitchFamily="34" charset="0"/>
                <a:cs typeface="Lato" panose="020F0502020204030203" pitchFamily="34" charset="0"/>
              </a:rPr>
              <a:t>17. De derechos humanos.</a:t>
            </a:r>
            <a:endPar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fontAlgn="base">
              <a:buClr>
                <a:srgbClr val="000000"/>
              </a:buClr>
              <a:buSzPts val="1400"/>
              <a:tabLst>
                <a:tab pos="182880" algn="l"/>
              </a:tabLst>
            </a:pPr>
            <a:r>
              <a:rPr lang="es-ES" dirty="0">
                <a:solidFill>
                  <a:srgbClr val="000000"/>
                </a:solidFill>
                <a:latin typeface="Lato" panose="020F0502020204030203" pitchFamily="34" charset="0"/>
                <a:ea typeface="Lato" panose="020F0502020204030203" pitchFamily="34" charset="0"/>
                <a:cs typeface="Lato" panose="020F0502020204030203" pitchFamily="34" charset="0"/>
              </a:rPr>
              <a:t>6. De</a:t>
            </a:r>
            <a:r>
              <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rPr>
              <a:t>portivas.						</a:t>
            </a:r>
            <a:r>
              <a:rPr lang="es-ES" spc="-10" dirty="0">
                <a:solidFill>
                  <a:srgbClr val="000000"/>
                </a:solidFill>
                <a:effectLst/>
                <a:latin typeface="Lato" panose="020F0502020204030203" pitchFamily="34" charset="0"/>
                <a:ea typeface="Lato" panose="020F0502020204030203" pitchFamily="34" charset="0"/>
                <a:cs typeface="Lato" panose="020F0502020204030203" pitchFamily="34" charset="0"/>
              </a:rPr>
              <a:t>18. De personas con discapacidad.</a:t>
            </a:r>
            <a:r>
              <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p>
          <a:p>
            <a:pPr fontAlgn="base">
              <a:buClr>
                <a:srgbClr val="000000"/>
              </a:buClr>
              <a:buSzPts val="1400"/>
              <a:tabLst>
                <a:tab pos="182880" algn="l"/>
              </a:tabLst>
            </a:pPr>
            <a:r>
              <a:rPr lang="es-ES" dirty="0">
                <a:solidFill>
                  <a:srgbClr val="000000"/>
                </a:solidFill>
                <a:latin typeface="Lato" panose="020F0502020204030203" pitchFamily="34" charset="0"/>
                <a:ea typeface="Lato" panose="020F0502020204030203" pitchFamily="34" charset="0"/>
                <a:cs typeface="Lato" panose="020F0502020204030203" pitchFamily="34" charset="0"/>
              </a:rPr>
              <a:t>7. Familias.						</a:t>
            </a:r>
            <a:r>
              <a:rPr lang="es-ES" spc="-10" dirty="0">
                <a:solidFill>
                  <a:srgbClr val="000000"/>
                </a:solidFill>
                <a:effectLst/>
                <a:latin typeface="Lato" panose="020F0502020204030203" pitchFamily="34" charset="0"/>
                <a:ea typeface="Lato" panose="020F0502020204030203" pitchFamily="34" charset="0"/>
                <a:cs typeface="Lato" panose="020F0502020204030203" pitchFamily="34" charset="0"/>
              </a:rPr>
              <a:t>19. De personas LGTBI.</a:t>
            </a:r>
            <a:endParaRPr lang="es-ES" dirty="0">
              <a:solidFill>
                <a:srgbClr val="000000"/>
              </a:solidFill>
              <a:latin typeface="Lato" panose="020F0502020204030203" pitchFamily="34" charset="0"/>
              <a:ea typeface="Lato" panose="020F0502020204030203" pitchFamily="34" charset="0"/>
              <a:cs typeface="Lato" panose="020F0502020204030203" pitchFamily="34" charset="0"/>
            </a:endParaRPr>
          </a:p>
          <a:p>
            <a:pPr fontAlgn="base">
              <a:buClr>
                <a:srgbClr val="000000"/>
              </a:buClr>
              <a:buSzPts val="1400"/>
              <a:tabLst>
                <a:tab pos="182880" algn="l"/>
              </a:tabLst>
            </a:pPr>
            <a:r>
              <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rPr>
              <a:t>8. Infantiles.						</a:t>
            </a:r>
            <a:r>
              <a:rPr lang="es-ES" spc="-10" dirty="0">
                <a:solidFill>
                  <a:srgbClr val="000000"/>
                </a:solidFill>
                <a:effectLst/>
                <a:latin typeface="Lato" panose="020F0502020204030203" pitchFamily="34" charset="0"/>
                <a:ea typeface="Lato" panose="020F0502020204030203" pitchFamily="34" charset="0"/>
                <a:cs typeface="Lato" panose="020F0502020204030203" pitchFamily="34" charset="0"/>
              </a:rPr>
              <a:t>20. Para la ciencia, la tecnología y la</a:t>
            </a:r>
            <a:endPar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lvl="0" fontAlgn="base">
              <a:buClr>
                <a:srgbClr val="000000"/>
              </a:buClr>
              <a:buSzPts val="1400"/>
              <a:tabLst>
                <a:tab pos="182880" algn="l"/>
              </a:tabLst>
            </a:pPr>
            <a:r>
              <a:rPr lang="es-ES" dirty="0">
                <a:solidFill>
                  <a:srgbClr val="000000"/>
                </a:solidFill>
                <a:latin typeface="Lato" panose="020F0502020204030203" pitchFamily="34" charset="0"/>
                <a:ea typeface="Lato" panose="020F0502020204030203" pitchFamily="34" charset="0"/>
                <a:cs typeface="Lato" panose="020F0502020204030203" pitchFamily="34" charset="0"/>
              </a:rPr>
              <a:t>9. Juveniles.						       Investigación.</a:t>
            </a:r>
          </a:p>
          <a:p>
            <a:pPr fontAlgn="base">
              <a:buClr>
                <a:srgbClr val="000000"/>
              </a:buClr>
              <a:buSzPts val="1400"/>
              <a:tabLst>
                <a:tab pos="182880" algn="l"/>
              </a:tabLst>
            </a:pPr>
            <a:r>
              <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rPr>
              <a:t>10. Medioambientales y ecologistas.				</a:t>
            </a:r>
            <a:r>
              <a:rPr lang="es-ES" spc="-10" dirty="0">
                <a:solidFill>
                  <a:srgbClr val="000000"/>
                </a:solidFill>
                <a:effectLst/>
                <a:latin typeface="Lato" panose="020F0502020204030203" pitchFamily="34" charset="0"/>
                <a:ea typeface="Lato" panose="020F0502020204030203" pitchFamily="34" charset="0"/>
                <a:cs typeface="Lato" panose="020F0502020204030203" pitchFamily="34" charset="0"/>
              </a:rPr>
              <a:t>21. De estudiantes /alumnado.</a:t>
            </a:r>
            <a:endParaRPr lang="es-ES" spc="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lvl="0" fontAlgn="base">
              <a:buClr>
                <a:srgbClr val="000000"/>
              </a:buClr>
              <a:buSzPts val="1400"/>
              <a:tabLst>
                <a:tab pos="182880" algn="l"/>
              </a:tabLst>
            </a:pPr>
            <a:r>
              <a:rPr lang="es-ES" dirty="0">
                <a:solidFill>
                  <a:srgbClr val="000000"/>
                </a:solidFill>
                <a:latin typeface="Lato" panose="020F0502020204030203" pitchFamily="34" charset="0"/>
                <a:ea typeface="Lato" panose="020F0502020204030203" pitchFamily="34" charset="0"/>
                <a:cs typeface="Lato" panose="020F0502020204030203" pitchFamily="34" charset="0"/>
              </a:rPr>
              <a:t>11. De d</a:t>
            </a:r>
            <a:r>
              <a:rPr lang="es-ES" spc="-5" dirty="0">
                <a:solidFill>
                  <a:srgbClr val="000000"/>
                </a:solidFill>
                <a:effectLst/>
                <a:latin typeface="Lato" panose="020F0502020204030203" pitchFamily="34" charset="0"/>
                <a:ea typeface="Lato" panose="020F0502020204030203" pitchFamily="34" charset="0"/>
                <a:cs typeface="Lato" panose="020F0502020204030203" pitchFamily="34" charset="0"/>
              </a:rPr>
              <a:t>efensa de los animales.				</a:t>
            </a:r>
            <a:r>
              <a:rPr lang="es-ES" spc="-10" dirty="0">
                <a:solidFill>
                  <a:srgbClr val="000000"/>
                </a:solidFill>
                <a:effectLst/>
                <a:latin typeface="Lato" panose="020F0502020204030203" pitchFamily="34" charset="0"/>
                <a:ea typeface="Lato" panose="020F0502020204030203" pitchFamily="34" charset="0"/>
                <a:cs typeface="Lato" panose="020F0502020204030203" pitchFamily="34" charset="0"/>
              </a:rPr>
              <a:t>22. De comunicación.</a:t>
            </a:r>
            <a:endParaRPr lang="es-ES" dirty="0">
              <a:effectLst/>
              <a:latin typeface="Lato" panose="020F0502020204030203" pitchFamily="34" charset="0"/>
              <a:ea typeface="Lato" panose="020F0502020204030203" pitchFamily="34" charset="0"/>
              <a:cs typeface="Lato" panose="020F0502020204030203" pitchFamily="34" charset="0"/>
            </a:endParaRPr>
          </a:p>
          <a:p>
            <a:pPr fontAlgn="base">
              <a:tabLst>
                <a:tab pos="320040" algn="l"/>
              </a:tabLst>
            </a:pPr>
            <a:r>
              <a:rPr lang="es-ES" spc="-10" dirty="0">
                <a:solidFill>
                  <a:srgbClr val="000000"/>
                </a:solidFill>
                <a:effectLst/>
                <a:latin typeface="Lato" panose="020F0502020204030203" pitchFamily="34" charset="0"/>
                <a:ea typeface="Lato" panose="020F0502020204030203" pitchFamily="34" charset="0"/>
                <a:cs typeface="Lato" panose="020F0502020204030203" pitchFamily="34" charset="0"/>
              </a:rPr>
              <a:t>12. De comerciantes, empresarios/as, profesionales		23. Otras de acción social.</a:t>
            </a:r>
          </a:p>
          <a:p>
            <a:pPr fontAlgn="base">
              <a:tabLst>
                <a:tab pos="320040" algn="l"/>
              </a:tabLst>
            </a:pPr>
            <a:r>
              <a:rPr lang="es-ES" spc="-10" dirty="0">
                <a:solidFill>
                  <a:srgbClr val="000000"/>
                </a:solidFill>
                <a:latin typeface="Lato" panose="020F0502020204030203" pitchFamily="34" charset="0"/>
                <a:ea typeface="Lato" panose="020F0502020204030203" pitchFamily="34" charset="0"/>
                <a:cs typeface="Lato" panose="020F0502020204030203" pitchFamily="34" charset="0"/>
              </a:rPr>
              <a:t>      </a:t>
            </a:r>
            <a:r>
              <a:rPr lang="es-ES" spc="-10" dirty="0">
                <a:solidFill>
                  <a:srgbClr val="000000"/>
                </a:solidFill>
                <a:effectLst/>
                <a:latin typeface="Lato" panose="020F0502020204030203" pitchFamily="34" charset="0"/>
                <a:ea typeface="Lato" panose="020F0502020204030203" pitchFamily="34" charset="0"/>
                <a:cs typeface="Lato" panose="020F0502020204030203" pitchFamily="34" charset="0"/>
              </a:rPr>
              <a:t> y autónomos/as.			</a:t>
            </a:r>
            <a:endParaRPr lang="es-ES" dirty="0">
              <a:effectLst/>
              <a:latin typeface="Lato" panose="020F0502020204030203" pitchFamily="34" charset="0"/>
              <a:ea typeface="Lato" panose="020F0502020204030203" pitchFamily="34" charset="0"/>
              <a:cs typeface="Lato" panose="020F0502020204030203" pitchFamily="34" charset="0"/>
            </a:endParaRPr>
          </a:p>
          <a:p>
            <a:pPr fontAlgn="base">
              <a:lnSpc>
                <a:spcPts val="1500"/>
              </a:lnSpc>
              <a:spcBef>
                <a:spcPts val="155"/>
              </a:spcBef>
              <a:tabLst>
                <a:tab pos="274320" algn="l"/>
                <a:tab pos="365760" algn="l"/>
              </a:tabLst>
            </a:pPr>
            <a:r>
              <a:rPr lang="es-ES" sz="1800" spc="-10" dirty="0">
                <a:solidFill>
                  <a:srgbClr val="000000"/>
                </a:solidFill>
                <a:effectLst/>
                <a:latin typeface="Lato" panose="020F0502020204030203" pitchFamily="34" charset="0"/>
                <a:ea typeface="Lato" panose="020F0502020204030203" pitchFamily="34" charset="0"/>
              </a:rPr>
              <a:t>	</a:t>
            </a:r>
            <a:endParaRPr lang="es-ES" dirty="0"/>
          </a:p>
        </p:txBody>
      </p:sp>
      <p:sp>
        <p:nvSpPr>
          <p:cNvPr id="6" name="CuadroTexto 5">
            <a:extLst>
              <a:ext uri="{FF2B5EF4-FFF2-40B4-BE49-F238E27FC236}">
                <a16:creationId xmlns:a16="http://schemas.microsoft.com/office/drawing/2014/main" id="{414E33EF-9A05-4D3B-B1DF-F61EBF874047}"/>
              </a:ext>
            </a:extLst>
          </p:cNvPr>
          <p:cNvSpPr txBox="1"/>
          <p:nvPr/>
        </p:nvSpPr>
        <p:spPr>
          <a:xfrm>
            <a:off x="2880817" y="266054"/>
            <a:ext cx="6430365" cy="34592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OBJETO DE LA DESIGNACIÓN</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265807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8899" y="6076039"/>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601539" y="978328"/>
            <a:ext cx="11101363" cy="4901342"/>
          </a:xfrm>
          <a:prstGeom prst="rect">
            <a:avLst/>
          </a:prstGeom>
          <a:noFill/>
        </p:spPr>
        <p:txBody>
          <a:bodyPr wrap="square" rtlCol="0">
            <a:spAutoFit/>
          </a:bodyPr>
          <a:lstStyle/>
          <a:p>
            <a:pPr marL="320040" algn="just" fontAlgn="base">
              <a:lnSpc>
                <a:spcPts val="1800"/>
              </a:lnSpc>
              <a:spcBef>
                <a:spcPts val="90"/>
              </a:spcBef>
              <a:spcAft>
                <a:spcPts val="0"/>
              </a:spcAft>
            </a:pPr>
            <a:r>
              <a:rPr lang="es-ES" sz="1800" b="1" spc="5" dirty="0">
                <a:solidFill>
                  <a:srgbClr val="000000"/>
                </a:solidFill>
                <a:effectLst/>
                <a:latin typeface="Lato" panose="020F0502020204030203" pitchFamily="34" charset="0"/>
                <a:ea typeface="Lato" panose="020F0502020204030203" pitchFamily="34" charset="0"/>
              </a:rPr>
              <a:t>¿CÓMO se eligen esos vocales?</a:t>
            </a:r>
            <a:endParaRPr lang="es-ES" sz="1800" b="1" dirty="0">
              <a:effectLst/>
              <a:latin typeface="Times New Roman" panose="02020603050405020304" pitchFamily="18" charset="0"/>
              <a:ea typeface="PMingLiU" panose="020B0604030504040204" pitchFamily="18" charset="-120"/>
            </a:endParaRPr>
          </a:p>
          <a:p>
            <a:pPr marL="605790" indent="-285750" algn="just" fontAlgn="base">
              <a:lnSpc>
                <a:spcPts val="1735"/>
              </a:lnSpc>
              <a:spcBef>
                <a:spcPts val="2085"/>
              </a:spcBef>
              <a:spcAft>
                <a:spcPts val="0"/>
              </a:spcAft>
              <a:buFont typeface="Wingdings" panose="05000000000000000000" pitchFamily="2" charset="2"/>
              <a:buChar char="§"/>
            </a:pPr>
            <a:r>
              <a:rPr lang="es-ES" sz="1800" spc="30" dirty="0">
                <a:solidFill>
                  <a:srgbClr val="000000"/>
                </a:solidFill>
                <a:effectLst/>
                <a:latin typeface="Lato" panose="020F0502020204030203" pitchFamily="34" charset="0"/>
                <a:ea typeface="Lato" panose="020F0502020204030203" pitchFamily="34" charset="0"/>
              </a:rPr>
              <a:t>Mediante un proceso </a:t>
            </a:r>
            <a:r>
              <a:rPr lang="es-ES" sz="1800" spc="30" dirty="0">
                <a:effectLst/>
                <a:latin typeface="Lato" panose="020F0502020204030203" pitchFamily="34" charset="0"/>
                <a:ea typeface="Lato" panose="020F0502020204030203" pitchFamily="34" charset="0"/>
              </a:rPr>
              <a:t>de </a:t>
            </a:r>
            <a:r>
              <a:rPr lang="es-ES" spc="30" dirty="0">
                <a:latin typeface="Lato" panose="020F0502020204030203" pitchFamily="34" charset="0"/>
                <a:ea typeface="Lato" panose="020F0502020204030203" pitchFamily="34" charset="0"/>
              </a:rPr>
              <a:t>designación</a:t>
            </a:r>
            <a:r>
              <a:rPr lang="es-ES" sz="1800" spc="30" dirty="0">
                <a:effectLst/>
                <a:latin typeface="Lato" panose="020F0502020204030203" pitchFamily="34" charset="0"/>
                <a:ea typeface="Lato" panose="020F0502020204030203" pitchFamily="34" charset="0"/>
              </a:rPr>
              <a:t> </a:t>
            </a:r>
            <a:r>
              <a:rPr lang="es-ES" sz="1800" spc="30" dirty="0">
                <a:solidFill>
                  <a:srgbClr val="000000"/>
                </a:solidFill>
                <a:effectLst/>
                <a:latin typeface="Lato" panose="020F0502020204030203" pitchFamily="34" charset="0"/>
                <a:ea typeface="Lato" panose="020F0502020204030203" pitchFamily="34" charset="0"/>
              </a:rPr>
              <a:t>directa.</a:t>
            </a:r>
            <a:endParaRPr lang="es-ES" sz="1800" dirty="0">
              <a:effectLst/>
              <a:latin typeface="Times New Roman" panose="02020603050405020304" pitchFamily="18" charset="0"/>
              <a:ea typeface="PMingLiU" panose="020B0604030504040204" pitchFamily="18" charset="-120"/>
            </a:endParaRPr>
          </a:p>
          <a:p>
            <a:pPr marL="605790" indent="-285750" algn="just" fontAlgn="base">
              <a:lnSpc>
                <a:spcPts val="1755"/>
              </a:lnSpc>
              <a:spcBef>
                <a:spcPts val="2105"/>
              </a:spcBef>
              <a:spcAft>
                <a:spcPts val="0"/>
              </a:spcAft>
              <a:buFont typeface="Wingdings" panose="05000000000000000000" pitchFamily="2" charset="2"/>
              <a:buChar char="§"/>
            </a:pPr>
            <a:r>
              <a:rPr lang="es-ES" sz="1800" spc="30" dirty="0">
                <a:solidFill>
                  <a:srgbClr val="000000"/>
                </a:solidFill>
                <a:effectLst/>
                <a:latin typeface="Lato" panose="020F0502020204030203" pitchFamily="34" charset="0"/>
                <a:ea typeface="Lato" panose="020F0502020204030203" pitchFamily="34" charset="0"/>
              </a:rPr>
              <a:t>Con arreglo a criterios de representatividad.</a:t>
            </a:r>
          </a:p>
          <a:p>
            <a:pPr marL="605790" indent="-285750" algn="just" fontAlgn="base">
              <a:lnSpc>
                <a:spcPts val="1755"/>
              </a:lnSpc>
              <a:spcBef>
                <a:spcPts val="2105"/>
              </a:spcBef>
              <a:spcAft>
                <a:spcPts val="0"/>
              </a:spcAft>
              <a:buFont typeface="Wingdings" panose="05000000000000000000" pitchFamily="2" charset="2"/>
              <a:buChar char="§"/>
            </a:pPr>
            <a:r>
              <a:rPr lang="es-ES" spc="30" dirty="0">
                <a:solidFill>
                  <a:srgbClr val="000000"/>
                </a:solidFill>
                <a:latin typeface="Lato" panose="020F0502020204030203" pitchFamily="34" charset="0"/>
                <a:ea typeface="Lato" panose="020F0502020204030203" pitchFamily="34" charset="0"/>
              </a:rPr>
              <a:t>Con voto </a:t>
            </a:r>
            <a:r>
              <a:rPr lang="es-ES" sz="1800" dirty="0">
                <a:solidFill>
                  <a:srgbClr val="000000"/>
                </a:solidFill>
                <a:effectLst/>
                <a:latin typeface="Lato" panose="020F0502020204030203" pitchFamily="34" charset="0"/>
                <a:ea typeface="Lato" panose="020F0502020204030203" pitchFamily="34" charset="0"/>
              </a:rPr>
              <a:t>ponderado sobre el conjunto de entidades y colectivos inscritos en el Censo Municipal de Entidades y Colectivos Ciudadanos.</a:t>
            </a:r>
            <a:endParaRPr lang="es-ES" sz="1800" dirty="0">
              <a:effectLst/>
              <a:latin typeface="Times New Roman" panose="02020603050405020304" pitchFamily="18" charset="0"/>
              <a:ea typeface="PMingLiU" panose="020B0604030504040204" pitchFamily="18" charset="-120"/>
            </a:endParaRPr>
          </a:p>
          <a:p>
            <a:pPr marL="320040" algn="just" fontAlgn="base">
              <a:lnSpc>
                <a:spcPts val="1780"/>
              </a:lnSpc>
              <a:spcBef>
                <a:spcPts val="2060"/>
              </a:spcBef>
              <a:spcAft>
                <a:spcPts val="0"/>
              </a:spcAft>
            </a:pPr>
            <a:r>
              <a:rPr lang="es-ES" sz="1800" b="1" spc="5" dirty="0">
                <a:solidFill>
                  <a:srgbClr val="000000"/>
                </a:solidFill>
                <a:effectLst/>
                <a:latin typeface="Lato" panose="020F0502020204030203" pitchFamily="34" charset="0"/>
                <a:ea typeface="Lato" panose="020F0502020204030203" pitchFamily="34" charset="0"/>
              </a:rPr>
              <a:t>¿QUIÉNES participan?</a:t>
            </a:r>
            <a:endParaRPr lang="es-ES" sz="1800" b="1" dirty="0">
              <a:effectLst/>
              <a:latin typeface="Times New Roman" panose="02020603050405020304" pitchFamily="18" charset="0"/>
              <a:ea typeface="PMingLiU" panose="020B0604030504040204" pitchFamily="18" charset="-120"/>
            </a:endParaRPr>
          </a:p>
          <a:p>
            <a:pPr marL="320040" marR="378460" algn="just" fontAlgn="base">
              <a:lnSpc>
                <a:spcPts val="1920"/>
              </a:lnSpc>
              <a:spcBef>
                <a:spcPts val="1200"/>
              </a:spcBef>
              <a:spcAft>
                <a:spcPts val="0"/>
              </a:spcAft>
            </a:pPr>
            <a:r>
              <a:rPr lang="es-ES" sz="1800" dirty="0">
                <a:solidFill>
                  <a:srgbClr val="000000"/>
                </a:solidFill>
                <a:effectLst/>
                <a:latin typeface="Lato" panose="020F0502020204030203" pitchFamily="34" charset="0"/>
                <a:ea typeface="Lato" panose="020F0502020204030203" pitchFamily="34" charset="0"/>
              </a:rPr>
              <a:t>Los inscritos a fecha de la convocatoria en el Censo Municipal de Entidades y Colectivos Ciudadanos en las secciones:</a:t>
            </a:r>
            <a:endParaRPr lang="es-ES" sz="1800" dirty="0">
              <a:effectLst/>
              <a:latin typeface="Times New Roman" panose="02020603050405020304" pitchFamily="18" charset="0"/>
              <a:ea typeface="PMingLiU" panose="020B0604030504040204" pitchFamily="18" charset="-120"/>
            </a:endParaRPr>
          </a:p>
          <a:p>
            <a:pPr marL="876300" marR="502920" algn="just" fontAlgn="base">
              <a:lnSpc>
                <a:spcPts val="1920"/>
              </a:lnSpc>
              <a:spcBef>
                <a:spcPts val="2465"/>
              </a:spcBef>
              <a:spcAft>
                <a:spcPts val="0"/>
              </a:spcAft>
            </a:pPr>
            <a:r>
              <a:rPr lang="es-ES" sz="1800" b="1" dirty="0">
                <a:solidFill>
                  <a:srgbClr val="000000"/>
                </a:solidFill>
                <a:effectLst/>
                <a:latin typeface="Lato" panose="020F0502020204030203" pitchFamily="34" charset="0"/>
                <a:ea typeface="Lato" panose="020F0502020204030203" pitchFamily="34" charset="0"/>
              </a:rPr>
              <a:t>Sección 1ª - Asociaciones, federaciones, confederaciones y uniones de asociaciones de base. </a:t>
            </a:r>
            <a:r>
              <a:rPr lang="es-ES" sz="18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s-ES" sz="1800" b="1" dirty="0">
                <a:solidFill>
                  <a:srgbClr val="000000"/>
                </a:solidFill>
                <a:effectLst/>
                <a:latin typeface="Lato" panose="020F0502020204030203" pitchFamily="34" charset="0"/>
                <a:ea typeface="Lato" panose="020F0502020204030203" pitchFamily="34" charset="0"/>
              </a:rPr>
              <a:t>Sección 3ª - Colectivos ciudadanos.</a:t>
            </a:r>
            <a:endParaRPr lang="es-ES" sz="1800" b="1" dirty="0">
              <a:effectLst/>
              <a:latin typeface="Times New Roman" panose="02020603050405020304" pitchFamily="18" charset="0"/>
              <a:ea typeface="PMingLiU" panose="020B0604030504040204" pitchFamily="18" charset="-120"/>
            </a:endParaRPr>
          </a:p>
          <a:p>
            <a:pPr marL="320040" algn="just" fontAlgn="base">
              <a:lnSpc>
                <a:spcPts val="1800"/>
              </a:lnSpc>
              <a:spcBef>
                <a:spcPts val="1515"/>
              </a:spcBef>
              <a:spcAft>
                <a:spcPts val="0"/>
              </a:spcAft>
            </a:pPr>
            <a:r>
              <a:rPr lang="es-ES" sz="1800" b="1" spc="5" dirty="0">
                <a:solidFill>
                  <a:srgbClr val="000000"/>
                </a:solidFill>
                <a:effectLst/>
                <a:latin typeface="Lato" panose="020F0502020204030203" pitchFamily="34" charset="0"/>
                <a:ea typeface="Lato" panose="020F0502020204030203" pitchFamily="34" charset="0"/>
              </a:rPr>
              <a:t>¿CUÁNDO se eligen esos vocales?</a:t>
            </a:r>
            <a:endParaRPr lang="es-ES" sz="1800" b="1" dirty="0">
              <a:effectLst/>
              <a:latin typeface="Times New Roman" panose="02020603050405020304" pitchFamily="18" charset="0"/>
              <a:ea typeface="PMingLiU" panose="020B0604030504040204" pitchFamily="18" charset="-120"/>
            </a:endParaRPr>
          </a:p>
          <a:p>
            <a:pPr marL="320040" marR="457200" algn="just" fontAlgn="base">
              <a:lnSpc>
                <a:spcPts val="1895"/>
              </a:lnSpc>
              <a:spcBef>
                <a:spcPts val="1925"/>
              </a:spcBef>
              <a:spcAft>
                <a:spcPts val="790"/>
              </a:spcAft>
            </a:pPr>
            <a:r>
              <a:rPr lang="es-ES" sz="1800" dirty="0">
                <a:solidFill>
                  <a:srgbClr val="000000"/>
                </a:solidFill>
                <a:effectLst/>
                <a:latin typeface="Lato" panose="020F0502020204030203" pitchFamily="34" charset="0"/>
                <a:ea typeface="Lato" panose="020F0502020204030203" pitchFamily="34" charset="0"/>
              </a:rPr>
              <a:t>Durante un </a:t>
            </a:r>
            <a:r>
              <a:rPr lang="es-ES" sz="1800" u="sng" dirty="0">
                <a:effectLst/>
                <a:latin typeface="Lato" panose="020F0502020204030203" pitchFamily="34" charset="0"/>
                <a:ea typeface="Lato" panose="020F0502020204030203" pitchFamily="34" charset="0"/>
              </a:rPr>
              <a:t>proceso de </a:t>
            </a:r>
            <a:r>
              <a:rPr lang="es-ES" u="sng" dirty="0">
                <a:latin typeface="Lato" panose="020F0502020204030203" pitchFamily="34" charset="0"/>
                <a:ea typeface="Lato" panose="020F0502020204030203" pitchFamily="34" charset="0"/>
              </a:rPr>
              <a:t>designación</a:t>
            </a:r>
            <a:r>
              <a:rPr lang="es-ES" sz="1800" u="sng" dirty="0">
                <a:effectLst/>
                <a:latin typeface="Lato" panose="020F0502020204030203" pitchFamily="34" charset="0"/>
                <a:ea typeface="Lato" panose="020F0502020204030203" pitchFamily="34" charset="0"/>
              </a:rPr>
              <a:t> </a:t>
            </a:r>
            <a:r>
              <a:rPr lang="es-ES" sz="1800" dirty="0">
                <a:solidFill>
                  <a:srgbClr val="000000"/>
                </a:solidFill>
                <a:effectLst/>
                <a:latin typeface="Lato" panose="020F0502020204030203" pitchFamily="34" charset="0"/>
                <a:ea typeface="Lato" panose="020F0502020204030203" pitchFamily="34" charset="0"/>
              </a:rPr>
              <a:t>cuyas 5 fases pasan a exponerse a continuación.</a:t>
            </a:r>
            <a:endParaRPr lang="es-ES" dirty="0"/>
          </a:p>
        </p:txBody>
      </p:sp>
      <p:sp>
        <p:nvSpPr>
          <p:cNvPr id="6" name="CuadroTexto 5">
            <a:extLst>
              <a:ext uri="{FF2B5EF4-FFF2-40B4-BE49-F238E27FC236}">
                <a16:creationId xmlns:a16="http://schemas.microsoft.com/office/drawing/2014/main" id="{1057EFDB-A34B-8E44-0938-6263DC6A9766}"/>
              </a:ext>
            </a:extLst>
          </p:cNvPr>
          <p:cNvSpPr txBox="1"/>
          <p:nvPr/>
        </p:nvSpPr>
        <p:spPr>
          <a:xfrm>
            <a:off x="2880816" y="196246"/>
            <a:ext cx="6430365" cy="34592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OBJETO DE LA DESIGNACIÓN</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203037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8899" y="6076039"/>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332801" y="1019365"/>
            <a:ext cx="11526395" cy="5096267"/>
          </a:xfrm>
          <a:prstGeom prst="rect">
            <a:avLst/>
          </a:prstGeom>
          <a:noFill/>
        </p:spPr>
        <p:txBody>
          <a:bodyPr wrap="square" rtlCol="0">
            <a:spAutoFit/>
          </a:bodyPr>
          <a:lstStyle/>
          <a:p>
            <a:pPr algn="ctr" fontAlgn="base">
              <a:lnSpc>
                <a:spcPts val="1730"/>
              </a:lnSpc>
            </a:pPr>
            <a:r>
              <a:rPr lang="es-ES" sz="1800" b="1" dirty="0">
                <a:solidFill>
                  <a:srgbClr val="00000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rPr>
              <a:t>1ª FASE - CONVOCATORIA</a:t>
            </a:r>
            <a:endParaRPr lang="es-ES" sz="18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a:p>
            <a:pPr fontAlgn="base">
              <a:lnSpc>
                <a:spcPts val="1760"/>
              </a:lnSpc>
            </a:pPr>
            <a:endParaRPr lang="es-ES" sz="1800" dirty="0">
              <a:solidFill>
                <a:srgbClr val="000000"/>
              </a:solidFill>
              <a:effectLst/>
              <a:latin typeface="Lato" panose="020F0502020204030203" pitchFamily="34" charset="0"/>
              <a:ea typeface="Lato" panose="020F0502020204030203" pitchFamily="34" charset="0"/>
            </a:endParaRPr>
          </a:p>
          <a:p>
            <a:pPr algn="just" fontAlgn="base">
              <a:lnSpc>
                <a:spcPts val="1760"/>
              </a:lnSpc>
            </a:pPr>
            <a:r>
              <a:rPr lang="es-ES" sz="1800" dirty="0">
                <a:solidFill>
                  <a:srgbClr val="000000"/>
                </a:solidFill>
                <a:effectLst/>
                <a:latin typeface="Lato" panose="020F0502020204030203" pitchFamily="34" charset="0"/>
                <a:ea typeface="Lato" panose="020F0502020204030203" pitchFamily="34" charset="0"/>
              </a:rPr>
              <a:t>En esta primera fase en un acto único, mediante Decreto de </a:t>
            </a:r>
            <a:r>
              <a:rPr lang="es-ES" sz="1800" dirty="0">
                <a:effectLst/>
                <a:latin typeface="Lato" panose="020F0502020204030203" pitchFamily="34" charset="0"/>
                <a:ea typeface="Lato" panose="020F0502020204030203" pitchFamily="34" charset="0"/>
              </a:rPr>
              <a:t>la</a:t>
            </a:r>
            <a:r>
              <a:rPr lang="es-ES" sz="1800" dirty="0">
                <a:solidFill>
                  <a:srgbClr val="000000"/>
                </a:solidFill>
                <a:effectLst/>
                <a:latin typeface="Lato" panose="020F0502020204030203" pitchFamily="34" charset="0"/>
                <a:ea typeface="Lato" panose="020F0502020204030203" pitchFamily="34" charset="0"/>
              </a:rPr>
              <a:t> Concejal</a:t>
            </a:r>
            <a:r>
              <a:rPr lang="es-ES" sz="1800">
                <a:solidFill>
                  <a:srgbClr val="000000"/>
                </a:solidFill>
                <a:effectLst/>
                <a:latin typeface="Lato" panose="020F0502020204030203" pitchFamily="34" charset="0"/>
                <a:ea typeface="Lato" panose="020F0502020204030203" pitchFamily="34" charset="0"/>
              </a:rPr>
              <a:t>, se </a:t>
            </a:r>
            <a:r>
              <a:rPr lang="es-ES" sz="1800" dirty="0">
                <a:solidFill>
                  <a:srgbClr val="000000"/>
                </a:solidFill>
                <a:effectLst/>
                <a:latin typeface="Lato" panose="020F0502020204030203" pitchFamily="34" charset="0"/>
                <a:ea typeface="Lato" panose="020F0502020204030203" pitchFamily="34" charset="0"/>
              </a:rPr>
              <a:t>procede a:</a:t>
            </a:r>
            <a:endParaRPr lang="es-ES" sz="1800" dirty="0">
              <a:effectLst/>
              <a:latin typeface="Times New Roman" panose="02020603050405020304" pitchFamily="18" charset="0"/>
              <a:ea typeface="PMingLiU" panose="020B0604030504040204" pitchFamily="18" charset="-120"/>
            </a:endParaRPr>
          </a:p>
          <a:p>
            <a:pPr marL="285750" indent="-285750" algn="just" fontAlgn="base">
              <a:spcBef>
                <a:spcPts val="600"/>
              </a:spcBef>
              <a:spcAft>
                <a:spcPts val="600"/>
              </a:spcAft>
              <a:buFont typeface="Wingdings" panose="05000000000000000000" pitchFamily="2" charset="2"/>
              <a:buChar char="§"/>
            </a:pPr>
            <a:r>
              <a:rPr lang="es-ES" sz="1800" b="1" spc="15" dirty="0">
                <a:solidFill>
                  <a:srgbClr val="000000"/>
                </a:solidFill>
                <a:effectLst/>
                <a:latin typeface="Lato" panose="020F0502020204030203" pitchFamily="34" charset="0"/>
                <a:ea typeface="Lato" panose="020F0502020204030203" pitchFamily="34" charset="0"/>
              </a:rPr>
              <a:t>CONVOCAR</a:t>
            </a:r>
            <a:r>
              <a:rPr lang="es-ES" sz="1800" spc="15" dirty="0">
                <a:solidFill>
                  <a:srgbClr val="000000"/>
                </a:solidFill>
                <a:effectLst/>
                <a:latin typeface="Lato" panose="020F0502020204030203" pitchFamily="34" charset="0"/>
                <a:ea typeface="Lato" panose="020F0502020204030203" pitchFamily="34" charset="0"/>
              </a:rPr>
              <a:t> el proceso de designación</a:t>
            </a:r>
            <a:endParaRPr lang="es-ES" sz="1800" dirty="0">
              <a:effectLst/>
              <a:latin typeface="Times New Roman" panose="02020603050405020304" pitchFamily="18" charset="0"/>
              <a:ea typeface="PMingLiU" panose="020B0604030504040204" pitchFamily="18" charset="-120"/>
            </a:endParaRPr>
          </a:p>
          <a:p>
            <a:pPr marL="285750" indent="-285750" algn="just" fontAlgn="base">
              <a:spcBef>
                <a:spcPts val="600"/>
              </a:spcBef>
              <a:spcAft>
                <a:spcPts val="600"/>
              </a:spcAft>
              <a:buFont typeface="Wingdings" panose="05000000000000000000" pitchFamily="2" charset="2"/>
              <a:buChar char="§"/>
            </a:pPr>
            <a:r>
              <a:rPr lang="es-ES" sz="1800" spc="15" dirty="0">
                <a:solidFill>
                  <a:srgbClr val="000000"/>
                </a:solidFill>
                <a:effectLst/>
                <a:latin typeface="Lato" panose="020F0502020204030203" pitchFamily="34" charset="0"/>
                <a:ea typeface="Lato" panose="020F0502020204030203" pitchFamily="34" charset="0"/>
              </a:rPr>
              <a:t>Aprobar las </a:t>
            </a:r>
            <a:r>
              <a:rPr lang="es-ES" sz="1800" b="1" spc="15" dirty="0">
                <a:solidFill>
                  <a:srgbClr val="000000"/>
                </a:solidFill>
                <a:effectLst/>
                <a:latin typeface="Lato" panose="020F0502020204030203" pitchFamily="34" charset="0"/>
                <a:ea typeface="Lato" panose="020F0502020204030203" pitchFamily="34" charset="0"/>
              </a:rPr>
              <a:t>INSTRUCCIONES</a:t>
            </a:r>
            <a:r>
              <a:rPr lang="es-ES" sz="1800" spc="15" dirty="0">
                <a:solidFill>
                  <a:srgbClr val="000000"/>
                </a:solidFill>
                <a:effectLst/>
                <a:latin typeface="Lato" panose="020F0502020204030203" pitchFamily="34" charset="0"/>
                <a:ea typeface="Lato" panose="020F0502020204030203" pitchFamily="34" charset="0"/>
              </a:rPr>
              <a:t> del proceso </a:t>
            </a:r>
            <a:r>
              <a:rPr lang="es-ES" spc="15" dirty="0">
                <a:solidFill>
                  <a:srgbClr val="000000"/>
                </a:solidFill>
                <a:latin typeface="Lato" panose="020F0502020204030203" pitchFamily="34" charset="0"/>
                <a:ea typeface="Lato" panose="020F0502020204030203" pitchFamily="34" charset="0"/>
              </a:rPr>
              <a:t>de designación</a:t>
            </a:r>
            <a:r>
              <a:rPr lang="es-ES" sz="1800" spc="15" dirty="0">
                <a:solidFill>
                  <a:srgbClr val="000000"/>
                </a:solidFill>
                <a:effectLst/>
                <a:latin typeface="Lato" panose="020F0502020204030203" pitchFamily="34" charset="0"/>
                <a:ea typeface="Lato" panose="020F0502020204030203" pitchFamily="34" charset="0"/>
              </a:rPr>
              <a:t> (resumidas en esta presentación).</a:t>
            </a:r>
            <a:endParaRPr lang="es-ES" sz="1800" dirty="0">
              <a:effectLst/>
              <a:latin typeface="Times New Roman" panose="02020603050405020304" pitchFamily="18" charset="0"/>
              <a:ea typeface="PMingLiU" panose="020B0604030504040204" pitchFamily="18" charset="-120"/>
            </a:endParaRPr>
          </a:p>
          <a:p>
            <a:pPr marL="285750" indent="-285750" algn="just" fontAlgn="base">
              <a:spcBef>
                <a:spcPts val="600"/>
              </a:spcBef>
              <a:spcAft>
                <a:spcPts val="600"/>
              </a:spcAft>
              <a:buFont typeface="Wingdings" panose="05000000000000000000" pitchFamily="2" charset="2"/>
              <a:buChar char="§"/>
            </a:pPr>
            <a:r>
              <a:rPr lang="es-ES" sz="1800" spc="15" dirty="0">
                <a:solidFill>
                  <a:srgbClr val="000000"/>
                </a:solidFill>
                <a:effectLst/>
                <a:latin typeface="Lato" panose="020F0502020204030203" pitchFamily="34" charset="0"/>
                <a:ea typeface="Lato" panose="020F0502020204030203" pitchFamily="34" charset="0"/>
              </a:rPr>
              <a:t>Aprobar el </a:t>
            </a:r>
            <a:r>
              <a:rPr lang="es-ES" sz="1800" b="1" spc="15" dirty="0">
                <a:solidFill>
                  <a:srgbClr val="000000"/>
                </a:solidFill>
                <a:effectLst/>
                <a:latin typeface="Lato" panose="020F0502020204030203" pitchFamily="34" charset="0"/>
                <a:ea typeface="Lato" panose="020F0502020204030203" pitchFamily="34" charset="0"/>
              </a:rPr>
              <a:t>LISTADO PROVISIONAL </a:t>
            </a:r>
            <a:r>
              <a:rPr lang="es-ES" sz="1800" spc="15" dirty="0">
                <a:solidFill>
                  <a:srgbClr val="000000"/>
                </a:solidFill>
                <a:effectLst/>
                <a:latin typeface="Lato" panose="020F0502020204030203" pitchFamily="34" charset="0"/>
                <a:ea typeface="Lato" panose="020F0502020204030203" pitchFamily="34" charset="0"/>
              </a:rPr>
              <a:t>de entidades y colectivos </a:t>
            </a:r>
            <a:r>
              <a:rPr lang="es-ES" sz="1800" b="1" spc="15" dirty="0">
                <a:solidFill>
                  <a:srgbClr val="000000"/>
                </a:solidFill>
                <a:effectLst/>
                <a:latin typeface="Lato" panose="020F0502020204030203" pitchFamily="34" charset="0"/>
                <a:ea typeface="Lato" panose="020F0502020204030203" pitchFamily="34" charset="0"/>
              </a:rPr>
              <a:t>ELEGIBLES y ELECTORES</a:t>
            </a:r>
            <a:r>
              <a:rPr lang="es-ES" sz="1800" spc="15" dirty="0">
                <a:solidFill>
                  <a:srgbClr val="000000"/>
                </a:solidFill>
                <a:effectLst/>
                <a:latin typeface="Lato" panose="020F0502020204030203" pitchFamily="34" charset="0"/>
                <a:ea typeface="Lato" panose="020F0502020204030203" pitchFamily="34" charset="0"/>
              </a:rPr>
              <a:t>.</a:t>
            </a:r>
            <a:endParaRPr lang="es-ES" sz="1800" dirty="0">
              <a:effectLst/>
              <a:latin typeface="Times New Roman" panose="02020603050405020304" pitchFamily="18" charset="0"/>
              <a:ea typeface="PMingLiU" panose="020B0604030504040204" pitchFamily="18" charset="-120"/>
            </a:endParaRPr>
          </a:p>
          <a:p>
            <a:pPr marL="285750" indent="-285750" algn="just" fontAlgn="base">
              <a:spcBef>
                <a:spcPts val="600"/>
              </a:spcBef>
              <a:spcAft>
                <a:spcPts val="600"/>
              </a:spcAft>
              <a:buFont typeface="Wingdings" panose="05000000000000000000" pitchFamily="2" charset="2"/>
              <a:buChar char="§"/>
            </a:pPr>
            <a:r>
              <a:rPr lang="es-ES" sz="1800" spc="15" dirty="0">
                <a:solidFill>
                  <a:srgbClr val="000000"/>
                </a:solidFill>
                <a:effectLst/>
                <a:latin typeface="Lato" panose="020F0502020204030203" pitchFamily="34" charset="0"/>
                <a:ea typeface="Lato" panose="020F0502020204030203" pitchFamily="34" charset="0"/>
              </a:rPr>
              <a:t>Se abre un plazo de 5 días hábiles para que las entidades y colectivos puedan:</a:t>
            </a:r>
            <a:endParaRPr lang="es-ES" sz="1800" dirty="0">
              <a:effectLst/>
              <a:latin typeface="Times New Roman" panose="02020603050405020304" pitchFamily="18" charset="0"/>
              <a:ea typeface="PMingLiU" panose="020B0604030504040204" pitchFamily="18" charset="-120"/>
            </a:endParaRPr>
          </a:p>
          <a:p>
            <a:pPr marL="914400" lvl="0" indent="-285750" algn="just" fontAlgn="base">
              <a:spcBef>
                <a:spcPts val="600"/>
              </a:spcBef>
              <a:spcAft>
                <a:spcPts val="600"/>
              </a:spcAft>
              <a:buSzPts val="2600"/>
              <a:buFont typeface="Arial" panose="020B0604020202020204" pitchFamily="34" charset="0"/>
              <a:buChar char="•"/>
            </a:pPr>
            <a:r>
              <a:rPr lang="es-ES" sz="1800" dirty="0">
                <a:solidFill>
                  <a:srgbClr val="000000"/>
                </a:solidFill>
                <a:effectLst/>
                <a:latin typeface="Lato" panose="020F0502020204030203" pitchFamily="34" charset="0"/>
                <a:ea typeface="Lato" panose="020F0502020204030203" pitchFamily="34" charset="0"/>
              </a:rPr>
              <a:t>Presentar </a:t>
            </a:r>
            <a:r>
              <a:rPr lang="es-ES" sz="1800" u="sng" dirty="0">
                <a:solidFill>
                  <a:srgbClr val="000000"/>
                </a:solidFill>
                <a:effectLst/>
                <a:latin typeface="Lato" panose="020F0502020204030203" pitchFamily="34" charset="0"/>
                <a:ea typeface="Lato" panose="020F0502020204030203" pitchFamily="34" charset="0"/>
              </a:rPr>
              <a:t>reclamaciones</a:t>
            </a:r>
            <a:r>
              <a:rPr lang="es-ES" sz="1800" dirty="0">
                <a:solidFill>
                  <a:srgbClr val="000000"/>
                </a:solidFill>
                <a:effectLst/>
                <a:latin typeface="Lato" panose="020F0502020204030203" pitchFamily="34" charset="0"/>
                <a:ea typeface="Lato" panose="020F0502020204030203" pitchFamily="34" charset="0"/>
              </a:rPr>
              <a:t> al listado provisional de elegibles.</a:t>
            </a:r>
            <a:endParaRPr lang="es-ES" sz="1800" dirty="0">
              <a:effectLst/>
              <a:latin typeface="Times New Roman" panose="02020603050405020304" pitchFamily="18" charset="0"/>
              <a:ea typeface="PMingLiU" panose="020B0604030504040204" pitchFamily="18" charset="-120"/>
            </a:endParaRPr>
          </a:p>
          <a:p>
            <a:pPr marL="914400" lvl="0" indent="-285750" algn="just" fontAlgn="base">
              <a:spcBef>
                <a:spcPts val="600"/>
              </a:spcBef>
              <a:spcAft>
                <a:spcPts val="600"/>
              </a:spcAft>
              <a:buSzPts val="2600"/>
              <a:buFont typeface="Arial" panose="020B0604020202020204" pitchFamily="34" charset="0"/>
              <a:buChar char="•"/>
            </a:pPr>
            <a:r>
              <a:rPr lang="es-ES" sz="1800" dirty="0">
                <a:solidFill>
                  <a:srgbClr val="000000"/>
                </a:solidFill>
                <a:effectLst/>
                <a:latin typeface="Lato" panose="020F0502020204030203" pitchFamily="34" charset="0"/>
                <a:ea typeface="Lato" panose="020F0502020204030203" pitchFamily="34" charset="0"/>
              </a:rPr>
              <a:t>Presentar su </a:t>
            </a:r>
            <a:r>
              <a:rPr lang="es-ES" sz="1800" u="sng" dirty="0">
                <a:solidFill>
                  <a:srgbClr val="000000"/>
                </a:solidFill>
                <a:effectLst/>
                <a:latin typeface="Lato" panose="020F0502020204030203" pitchFamily="34" charset="0"/>
                <a:ea typeface="Lato" panose="020F0502020204030203" pitchFamily="34" charset="0"/>
              </a:rPr>
              <a:t>candidatura</a:t>
            </a:r>
            <a:r>
              <a:rPr lang="es-ES" sz="1800" dirty="0">
                <a:solidFill>
                  <a:srgbClr val="000000"/>
                </a:solidFill>
                <a:effectLst/>
                <a:latin typeface="Lato" panose="020F0502020204030203" pitchFamily="34" charset="0"/>
                <a:ea typeface="Lato" panose="020F0502020204030203" pitchFamily="34" charset="0"/>
              </a:rPr>
              <a:t> en el modelo que se facilita en el propio Decreto.</a:t>
            </a:r>
            <a:endParaRPr lang="es-ES" sz="1800" dirty="0">
              <a:effectLst/>
              <a:latin typeface="Times New Roman" panose="02020603050405020304" pitchFamily="18" charset="0"/>
              <a:ea typeface="PMingLiU" panose="020B0604030504040204" pitchFamily="18" charset="-120"/>
            </a:endParaRPr>
          </a:p>
          <a:p>
            <a:pPr marL="914400" lvl="0" indent="-285750" algn="just" fontAlgn="base">
              <a:buSzPts val="2600"/>
              <a:buFont typeface="Arial" panose="020B0604020202020204" pitchFamily="34" charset="0"/>
              <a:buChar char="•"/>
            </a:pPr>
            <a:r>
              <a:rPr lang="es-ES" sz="1800" dirty="0">
                <a:solidFill>
                  <a:srgbClr val="000000"/>
                </a:solidFill>
                <a:effectLst/>
                <a:latin typeface="Lato" panose="020F0502020204030203" pitchFamily="34" charset="0"/>
                <a:ea typeface="Lato" panose="020F0502020204030203" pitchFamily="34" charset="0"/>
              </a:rPr>
              <a:t>Manifestar la opción, en el caso de las asociaciones federadas, de participar en el proceso representadas por la entidad de ámbito superior a la que pertenecen. </a:t>
            </a:r>
            <a:endParaRPr lang="es-ES" sz="1800" dirty="0">
              <a:effectLst/>
              <a:latin typeface="Times New Roman" panose="02020603050405020304" pitchFamily="18" charset="0"/>
              <a:ea typeface="PMingLiU" panose="020B0604030504040204" pitchFamily="18" charset="-120"/>
            </a:endParaRPr>
          </a:p>
          <a:p>
            <a:pPr marL="895350" indent="-92075" algn="just" fontAlgn="base"/>
            <a:r>
              <a:rPr lang="es-ES" sz="1800" dirty="0">
                <a:solidFill>
                  <a:srgbClr val="000000"/>
                </a:solidFill>
                <a:effectLst/>
                <a:latin typeface="Lato" panose="020F0502020204030203" pitchFamily="34" charset="0"/>
                <a:ea typeface="Lato" panose="020F0502020204030203" pitchFamily="34" charset="0"/>
              </a:rPr>
              <a:t>Si no se opta expresamente, se considera que dichas asociaciones participan por sí mismas en el proceso.</a:t>
            </a:r>
          </a:p>
          <a:p>
            <a:pPr marL="895350" indent="-92075" algn="just" fontAlgn="base"/>
            <a:endParaRPr lang="es-ES" sz="1800" dirty="0">
              <a:effectLst/>
              <a:latin typeface="Times New Roman" panose="02020603050405020304" pitchFamily="18" charset="0"/>
              <a:ea typeface="PMingLiU" panose="020B0604030504040204" pitchFamily="18" charset="-120"/>
            </a:endParaRPr>
          </a:p>
          <a:p>
            <a:pPr algn="just" fontAlgn="base">
              <a:spcBef>
                <a:spcPts val="600"/>
              </a:spcBef>
              <a:spcAft>
                <a:spcPts val="600"/>
              </a:spcAft>
            </a:pPr>
            <a:r>
              <a:rPr lang="es-ES" sz="1800" spc="5" dirty="0">
                <a:effectLst/>
                <a:latin typeface="Lato" panose="020F0502020204030203" pitchFamily="34" charset="0"/>
                <a:ea typeface="Lato" panose="020F0502020204030203" pitchFamily="34" charset="0"/>
              </a:rPr>
              <a:t>Este decreto se ha publicado el 05/12/2023 en el BOAM, </a:t>
            </a:r>
            <a:r>
              <a:rPr lang="es-ES" dirty="0">
                <a:hlinkClick r:id="rId3"/>
              </a:rPr>
              <a:t>boam9524_3574.pdf (madrid.es)</a:t>
            </a:r>
            <a:r>
              <a:rPr lang="es-ES" dirty="0"/>
              <a:t>, </a:t>
            </a:r>
            <a:r>
              <a:rPr lang="es-ES" sz="1800" spc="5" dirty="0">
                <a:effectLst/>
                <a:latin typeface="Lato" panose="020F0502020204030203" pitchFamily="34" charset="0"/>
                <a:ea typeface="Lato" panose="020F0502020204030203" pitchFamily="34" charset="0"/>
              </a:rPr>
              <a:t>con efectos desde el día siguiente.</a:t>
            </a:r>
            <a:endParaRPr lang="es-ES" sz="1800" dirty="0">
              <a:effectLst/>
              <a:latin typeface="Times New Roman" panose="02020603050405020304" pitchFamily="18" charset="0"/>
              <a:ea typeface="PMingLiU" panose="020B0604030504040204" pitchFamily="18" charset="-120"/>
            </a:endParaRPr>
          </a:p>
        </p:txBody>
      </p:sp>
      <p:sp>
        <p:nvSpPr>
          <p:cNvPr id="6" name="CuadroTexto 5">
            <a:extLst>
              <a:ext uri="{FF2B5EF4-FFF2-40B4-BE49-F238E27FC236}">
                <a16:creationId xmlns:a16="http://schemas.microsoft.com/office/drawing/2014/main" id="{768667B4-D7F0-2CAB-F863-F34217C4D252}"/>
              </a:ext>
            </a:extLst>
          </p:cNvPr>
          <p:cNvSpPr txBox="1"/>
          <p:nvPr/>
        </p:nvSpPr>
        <p:spPr>
          <a:xfrm>
            <a:off x="2767297" y="279754"/>
            <a:ext cx="6430365" cy="34592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PROCESO DE DESIGNACIÓN</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64568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8899" y="6076039"/>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332801" y="1044147"/>
            <a:ext cx="11526395" cy="4769704"/>
          </a:xfrm>
          <a:prstGeom prst="rect">
            <a:avLst/>
          </a:prstGeom>
          <a:noFill/>
        </p:spPr>
        <p:txBody>
          <a:bodyPr wrap="square" rtlCol="0">
            <a:spAutoFit/>
          </a:bodyPr>
          <a:lstStyle/>
          <a:p>
            <a:pPr marL="228600" algn="just" fontAlgn="base">
              <a:lnSpc>
                <a:spcPts val="1775"/>
              </a:lnSpc>
              <a:spcBef>
                <a:spcPts val="3995"/>
              </a:spcBef>
              <a:spcAft>
                <a:spcPts val="0"/>
              </a:spcAft>
            </a:pPr>
            <a:r>
              <a:rPr lang="es-ES" sz="1800" b="1" spc="5" dirty="0">
                <a:solidFill>
                  <a:srgbClr val="000000"/>
                </a:solidFill>
                <a:effectLst/>
                <a:latin typeface="Lato" panose="020F0502020204030203" pitchFamily="34" charset="0"/>
                <a:ea typeface="Lato" panose="020F0502020204030203" pitchFamily="34" charset="0"/>
                <a:cs typeface="Lato" panose="020F0502020204030203" pitchFamily="34" charset="0"/>
              </a:rPr>
              <a:t>¿QUIÉNES son ELEGIBLES y pueden presentar su CANDIDATURA?</a:t>
            </a:r>
            <a:endParaRPr lang="es-ES" sz="1800" b="1" dirty="0">
              <a:effectLst/>
              <a:latin typeface="Lato" panose="020F0502020204030203" pitchFamily="34" charset="0"/>
              <a:ea typeface="Lato" panose="020F0502020204030203" pitchFamily="34" charset="0"/>
              <a:cs typeface="Lato" panose="020F0502020204030203" pitchFamily="34" charset="0"/>
            </a:endParaRPr>
          </a:p>
          <a:p>
            <a:pPr marL="228600" marR="228600" algn="just" fontAlgn="base">
              <a:lnSpc>
                <a:spcPct val="150000"/>
              </a:lnSpc>
              <a:spcBef>
                <a:spcPts val="300"/>
              </a:spcBef>
              <a:spcAft>
                <a:spcPts val="300"/>
              </a:spcAft>
            </a:pP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Todas las entidades y colectivos ciudadanos</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inscritos a fecha de la convocatoria en las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secciones 1ª y 3ª del</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Censo Municipal de Entidades y Colectivos Ciudadanos </a:t>
            </a:r>
            <a:r>
              <a:rPr lang="es-ES" sz="1800" dirty="0">
                <a:effectLst/>
                <a:latin typeface="Lato" panose="020F0502020204030203" pitchFamily="34" charset="0"/>
                <a:ea typeface="Lato" panose="020F0502020204030203" pitchFamily="34" charset="0"/>
                <a:cs typeface="Lato" panose="020F0502020204030203" pitchFamily="34" charset="0"/>
              </a:rPr>
              <a:t>pueden</a:t>
            </a:r>
            <a:r>
              <a:rPr lang="es-ES" sz="180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presentar su candidatura por la categoría correspondiente en la que figuren inscritos como </a:t>
            </a:r>
            <a:r>
              <a:rPr lang="es-ES" sz="1800" dirty="0">
                <a:effectLst/>
                <a:latin typeface="Lato" panose="020F0502020204030203" pitchFamily="34" charset="0"/>
                <a:ea typeface="Lato" panose="020F0502020204030203" pitchFamily="34" charset="0"/>
                <a:cs typeface="Lato" panose="020F0502020204030203" pitchFamily="34" charset="0"/>
              </a:rPr>
              <a:t>categoría</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principal</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228600" algn="just" fontAlgn="base">
              <a:lnSpc>
                <a:spcPct val="150000"/>
              </a:lnSpc>
              <a:spcBef>
                <a:spcPts val="300"/>
              </a:spcBef>
              <a:spcAft>
                <a:spcPts val="30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En el listado provisional de </a:t>
            </a: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ELEGIBLES</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s-ES" sz="1800" dirty="0">
                <a:effectLst/>
                <a:latin typeface="Lato" panose="020F0502020204030203" pitchFamily="34" charset="0"/>
                <a:ea typeface="Lato" panose="020F0502020204030203" pitchFamily="34" charset="0"/>
                <a:cs typeface="Lato" panose="020F0502020204030203" pitchFamily="34" charset="0"/>
              </a:rPr>
              <a:t>figuran,</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por tanto:</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548640" marR="365760" indent="-320040" algn="just" fontAlgn="base">
              <a:lnSpc>
                <a:spcPct val="150000"/>
              </a:lnSpc>
              <a:spcBef>
                <a:spcPts val="300"/>
              </a:spcBef>
              <a:spcAft>
                <a:spcPts val="300"/>
              </a:spcAft>
              <a:tabLst>
                <a:tab pos="548640" algn="l"/>
              </a:tabLs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Las entidades y colectivos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inscritos</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en el Censo en las secciones 1ª y 3ª, identificadas con su número de inscripción.</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534988" indent="-266700" algn="just" fontAlgn="base">
              <a:lnSpc>
                <a:spcPct val="150000"/>
              </a:lnSpc>
              <a:spcBef>
                <a:spcPts val="300"/>
              </a:spcBef>
              <a:spcAft>
                <a:spcPts val="300"/>
              </a:spcAft>
            </a:pPr>
            <a:r>
              <a:rPr lang="es-ES" sz="1800" spc="15"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s-ES" spc="15" dirty="0">
                <a:solidFill>
                  <a:srgbClr val="000000"/>
                </a:solidFill>
                <a:latin typeface="Lato" panose="020F0502020204030203" pitchFamily="34" charset="0"/>
                <a:ea typeface="Lato" panose="020F0502020204030203" pitchFamily="34" charset="0"/>
                <a:cs typeface="Lato" panose="020F0502020204030203" pitchFamily="34" charset="0"/>
              </a:rPr>
              <a:t>  </a:t>
            </a:r>
            <a:r>
              <a:rPr lang="es-ES" sz="1800" spc="15" dirty="0">
                <a:solidFill>
                  <a:srgbClr val="000000"/>
                </a:solidFill>
                <a:effectLst/>
                <a:latin typeface="Lato" panose="020F0502020204030203" pitchFamily="34" charset="0"/>
                <a:ea typeface="Lato" panose="020F0502020204030203" pitchFamily="34" charset="0"/>
                <a:cs typeface="Lato" panose="020F0502020204030203" pitchFamily="34" charset="0"/>
              </a:rPr>
              <a:t>Categoría</a:t>
            </a:r>
            <a:r>
              <a:rPr lang="es-ES" sz="1800" u="sng" spc="15" dirty="0">
                <a:solidFill>
                  <a:srgbClr val="000000"/>
                </a:solidFill>
                <a:effectLst/>
                <a:latin typeface="Lato" panose="020F0502020204030203" pitchFamily="34" charset="0"/>
                <a:ea typeface="Lato" panose="020F0502020204030203" pitchFamily="34" charset="0"/>
                <a:cs typeface="Lato" panose="020F0502020204030203" pitchFamily="34" charset="0"/>
              </a:rPr>
              <a:t> principal </a:t>
            </a:r>
            <a:r>
              <a:rPr lang="es-ES" sz="1800" spc="15" dirty="0">
                <a:solidFill>
                  <a:srgbClr val="000000"/>
                </a:solidFill>
                <a:effectLst/>
                <a:latin typeface="Lato" panose="020F0502020204030203" pitchFamily="34" charset="0"/>
                <a:ea typeface="Lato" panose="020F0502020204030203" pitchFamily="34" charset="0"/>
                <a:cs typeface="Lato" panose="020F0502020204030203" pitchFamily="34" charset="0"/>
              </a:rPr>
              <a:t>que figura en la inscripción.</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548640" marR="411480" indent="-320040" algn="just" fontAlgn="base">
              <a:lnSpc>
                <a:spcPct val="150000"/>
              </a:lnSpc>
              <a:spcBef>
                <a:spcPts val="300"/>
              </a:spcBef>
              <a:spcAft>
                <a:spcPts val="300"/>
              </a:spcAft>
              <a:tabLst>
                <a:tab pos="548640" algn="l"/>
              </a:tabLs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Número de personas que integran las entidades y colectivos</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ya sean socias de la entidad, miembros del colectivo o, en el caso de federaciones, confederaciones o uniones de asociaciones de base, personas socias de las entidades que las integran que tengan sede o delegación en el municipio de Madrid.</a:t>
            </a:r>
            <a:endParaRPr lang="es-ES" sz="1800" dirty="0">
              <a:effectLst/>
              <a:latin typeface="Lato" panose="020F0502020204030203" pitchFamily="34" charset="0"/>
              <a:ea typeface="Lato" panose="020F0502020204030203" pitchFamily="34" charset="0"/>
              <a:cs typeface="Lato" panose="020F0502020204030203" pitchFamily="34" charset="0"/>
            </a:endParaRPr>
          </a:p>
        </p:txBody>
      </p:sp>
      <p:sp>
        <p:nvSpPr>
          <p:cNvPr id="4" name="CuadroTexto 3">
            <a:extLst>
              <a:ext uri="{FF2B5EF4-FFF2-40B4-BE49-F238E27FC236}">
                <a16:creationId xmlns:a16="http://schemas.microsoft.com/office/drawing/2014/main" id="{1B79FCF8-8C4C-E694-E3E1-52F75C8EF1E4}"/>
              </a:ext>
            </a:extLst>
          </p:cNvPr>
          <p:cNvSpPr txBox="1"/>
          <p:nvPr/>
        </p:nvSpPr>
        <p:spPr>
          <a:xfrm>
            <a:off x="2880817" y="244913"/>
            <a:ext cx="6430365" cy="34592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PROCESO DE DESIGNACIÓN</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36676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uadroTexto 4">
            <a:extLst>
              <a:ext uri="{FF2B5EF4-FFF2-40B4-BE49-F238E27FC236}">
                <a16:creationId xmlns:a16="http://schemas.microsoft.com/office/drawing/2014/main" id="{EC73E2D8-6208-AA08-0A12-5B02E3931FA8}"/>
              </a:ext>
            </a:extLst>
          </p:cNvPr>
          <p:cNvSpPr txBox="1"/>
          <p:nvPr/>
        </p:nvSpPr>
        <p:spPr>
          <a:xfrm>
            <a:off x="332799" y="951024"/>
            <a:ext cx="11526395" cy="5401479"/>
          </a:xfrm>
          <a:prstGeom prst="rect">
            <a:avLst/>
          </a:prstGeom>
          <a:noFill/>
        </p:spPr>
        <p:txBody>
          <a:bodyPr wrap="square" rtlCol="0">
            <a:spAutoFit/>
          </a:bodyPr>
          <a:lstStyle/>
          <a:p>
            <a:pPr marL="228600" algn="just" fontAlgn="base">
              <a:lnSpc>
                <a:spcPts val="1775"/>
              </a:lnSpc>
              <a:spcBef>
                <a:spcPts val="2075"/>
              </a:spcBef>
              <a:spcAft>
                <a:spcPts val="0"/>
              </a:spcAft>
            </a:pPr>
            <a:r>
              <a:rPr lang="es-ES" sz="1800" b="1" spc="5" dirty="0">
                <a:solidFill>
                  <a:srgbClr val="000000"/>
                </a:solidFill>
                <a:effectLst/>
                <a:latin typeface="Lato" panose="020F0502020204030203" pitchFamily="34" charset="0"/>
                <a:ea typeface="Lato" panose="020F0502020204030203" pitchFamily="34" charset="0"/>
                <a:cs typeface="Lato" panose="020F0502020204030203" pitchFamily="34" charset="0"/>
              </a:rPr>
              <a:t>¿CÓMO se presenta una CANDIDATURA?</a:t>
            </a:r>
            <a:endParaRPr lang="es-ES" sz="1800" b="1" dirty="0">
              <a:effectLst/>
              <a:latin typeface="Lato" panose="020F0502020204030203" pitchFamily="34" charset="0"/>
              <a:ea typeface="Lato" panose="020F0502020204030203" pitchFamily="34" charset="0"/>
              <a:cs typeface="Lato" panose="020F0502020204030203" pitchFamily="34" charset="0"/>
            </a:endParaRPr>
          </a:p>
          <a:p>
            <a:pPr marL="514350" indent="-285750" algn="just" fontAlgn="base">
              <a:lnSpc>
                <a:spcPts val="1755"/>
              </a:lnSpc>
              <a:spcBef>
                <a:spcPts val="2110"/>
              </a:spcBef>
              <a:spcAft>
                <a:spcPts val="0"/>
              </a:spcAft>
              <a:buFontTx/>
              <a:buChar char="-"/>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En el formulario disponible en sede electrónica dirigido al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Servicio de Órganos de </a:t>
            </a:r>
            <a:r>
              <a:rPr lang="es-ES" sz="1800" u="sng" dirty="0">
                <a:effectLst/>
                <a:latin typeface="Lato" panose="020F0502020204030203" pitchFamily="34" charset="0"/>
                <a:ea typeface="Lato" panose="020F0502020204030203" pitchFamily="34" charset="0"/>
                <a:cs typeface="Lato" panose="020F0502020204030203" pitchFamily="34" charset="0"/>
              </a:rPr>
              <a:t>Participación</a:t>
            </a:r>
            <a:r>
              <a:rPr lang="es-ES" u="sng" dirty="0">
                <a:latin typeface="Lato" panose="020F0502020204030203" pitchFamily="34" charset="0"/>
                <a:ea typeface="Lato" panose="020F0502020204030203" pitchFamily="34" charset="0"/>
                <a:cs typeface="Lato" panose="020F0502020204030203" pitchFamily="34" charset="0"/>
              </a:rPr>
              <a:t> </a:t>
            </a:r>
            <a:r>
              <a:rPr lang="es-ES" dirty="0">
                <a:latin typeface="Lato" panose="020F0502020204030203" pitchFamily="34" charset="0"/>
                <a:ea typeface="Lato" panose="020F0502020204030203" pitchFamily="34" charset="0"/>
                <a:cs typeface="Lato" panose="020F0502020204030203" pitchFamily="34" charset="0"/>
              </a:rPr>
              <a:t>en el plazo comprendido entre el 7 y el 14 de diciembre de 2023 (ambos inclusive): </a:t>
            </a:r>
            <a:r>
              <a:rPr lang="es-ES" dirty="0">
                <a:hlinkClick r:id="rId2"/>
              </a:rPr>
              <a:t>Designación de representantes en la Comisión Permanente del Consejo Sectorial de Asociaciones y otras Entidades Ciudadanas - SEDE ELECTRÓNICA (madrid.es)</a:t>
            </a:r>
            <a:endParaRPr lang="es-ES" dirty="0"/>
          </a:p>
          <a:p>
            <a:pPr marL="514350" indent="-285750" algn="just" fontAlgn="base">
              <a:lnSpc>
                <a:spcPts val="1755"/>
              </a:lnSpc>
              <a:spcBef>
                <a:spcPts val="2110"/>
              </a:spcBef>
              <a:spcAft>
                <a:spcPts val="0"/>
              </a:spcAft>
              <a:buFontTx/>
              <a:buChar char="-"/>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Únicamente podrá presentarse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una candidatura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en la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categoría</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correspondiente del Censo Municipal de Entidades y Colectivos Ciudadanos en la que figuren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inscritos como principal</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s-ES" sz="1800" dirty="0">
                <a:effectLst/>
                <a:latin typeface="Lato" panose="020F0502020204030203" pitchFamily="34" charset="0"/>
                <a:ea typeface="Lato" panose="020F0502020204030203" pitchFamily="34" charset="0"/>
                <a:cs typeface="Lato" panose="020F0502020204030203" pitchFamily="34" charset="0"/>
              </a:rPr>
              <a:t>No se admitirán candidaturas a </a:t>
            </a:r>
            <a:r>
              <a:rPr lang="es-ES" dirty="0">
                <a:latin typeface="Lato" panose="020F0502020204030203" pitchFamily="34" charset="0"/>
                <a:ea typeface="Lato" panose="020F0502020204030203" pitchFamily="34" charset="0"/>
                <a:cs typeface="Lato" panose="020F0502020204030203" pitchFamily="34" charset="0"/>
              </a:rPr>
              <a:t>categorías diferentes de la principal en la que se encuentre clasificada la entidad o colectivo.</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228600" algn="just" fontAlgn="base">
              <a:lnSpc>
                <a:spcPts val="1775"/>
              </a:lnSpc>
              <a:spcBef>
                <a:spcPts val="2040"/>
              </a:spcBef>
              <a:spcAft>
                <a:spcPts val="0"/>
              </a:spcAft>
            </a:pPr>
            <a:r>
              <a:rPr lang="es-ES" sz="1800" b="1" spc="5" dirty="0">
                <a:solidFill>
                  <a:srgbClr val="000000"/>
                </a:solidFill>
                <a:effectLst/>
                <a:latin typeface="Lato" panose="020F0502020204030203" pitchFamily="34" charset="0"/>
                <a:ea typeface="Lato" panose="020F0502020204030203" pitchFamily="34" charset="0"/>
                <a:cs typeface="Lato" panose="020F0502020204030203" pitchFamily="34" charset="0"/>
              </a:rPr>
              <a:t>¿CUÁL ES LA OPCIÓN POR DEFECTO DE LAS ASOCIACIONES FEDERADAS?</a:t>
            </a:r>
            <a:endParaRPr lang="es-ES" sz="1800" b="1" dirty="0">
              <a:effectLst/>
              <a:latin typeface="Lato" panose="020F0502020204030203" pitchFamily="34" charset="0"/>
              <a:ea typeface="Lato" panose="020F0502020204030203" pitchFamily="34" charset="0"/>
              <a:cs typeface="Lato" panose="020F0502020204030203" pitchFamily="34" charset="0"/>
            </a:endParaRPr>
          </a:p>
          <a:p>
            <a:pPr marL="228600" marR="228600" algn="just" fontAlgn="base">
              <a:lnSpc>
                <a:spcPts val="1920"/>
              </a:lnSpc>
              <a:spcBef>
                <a:spcPts val="1920"/>
              </a:spcBef>
              <a:spcAft>
                <a:spcPts val="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Se considera que las asociaciones federadas </a:t>
            </a:r>
            <a:r>
              <a:rPr lang="es-ES" sz="1800" u="sng" dirty="0">
                <a:effectLst/>
                <a:latin typeface="Lato" panose="020F0502020204030203" pitchFamily="34" charset="0"/>
                <a:ea typeface="Lato" panose="020F0502020204030203" pitchFamily="34" charset="0"/>
                <a:cs typeface="Lato" panose="020F0502020204030203" pitchFamily="34" charset="0"/>
              </a:rPr>
              <a:t>participan por sí mismas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salvo que manifiesten expresamente su voluntad de ir representadas en la entidad de ámbito superior a la que pertenecen (lo podrán manifestar en el </a:t>
            </a:r>
            <a:r>
              <a:rPr lang="es-ES" dirty="0">
                <a:latin typeface="Lato" panose="020F0502020204030203" pitchFamily="34" charset="0"/>
                <a:ea typeface="Lato" panose="020F0502020204030203" pitchFamily="34" charset="0"/>
                <a:cs typeface="Lato" panose="020F0502020204030203" pitchFamily="34" charset="0"/>
              </a:rPr>
              <a:t>formulario disponible en sede electrónica en el plazo comprendido entre el 7 y el 14 de diciembre de 2023 (ambos inclusive). El enlace al formulario es el mismo que el previsto para las candidaturas.</a:t>
            </a:r>
          </a:p>
          <a:p>
            <a:pPr marL="228600" marR="228600" algn="just" fontAlgn="base">
              <a:lnSpc>
                <a:spcPts val="1920"/>
              </a:lnSpc>
              <a:spcBef>
                <a:spcPts val="1920"/>
              </a:spcBef>
              <a:spcAft>
                <a:spcPts val="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Es decir, si en el plazo concedido en la convocatoria dichas asociaciones federadas no han manifestado lo contrario,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serán electoras </a:t>
            </a:r>
            <a:r>
              <a:rPr lang="es-ES" sz="1800" u="sng" dirty="0">
                <a:effectLst/>
                <a:latin typeface="Lato" panose="020F0502020204030203" pitchFamily="34" charset="0"/>
                <a:ea typeface="Lato" panose="020F0502020204030203" pitchFamily="34" charset="0"/>
                <a:cs typeface="Lato" panose="020F0502020204030203" pitchFamily="34" charset="0"/>
              </a:rPr>
              <a:t>por sí mismas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(podrán votar)</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Pero si optan por estar representadas por la federación a la que pertenecen, las asociaciones federadas no serán electoras (no podrán votar), pues votará su federación por ellas.</a:t>
            </a:r>
            <a:endParaRPr lang="es-ES" sz="1800" dirty="0">
              <a:effectLst/>
              <a:latin typeface="Lato" panose="020F0502020204030203" pitchFamily="34" charset="0"/>
              <a:ea typeface="Lato" panose="020F0502020204030203" pitchFamily="34" charset="0"/>
              <a:cs typeface="Lato" panose="020F0502020204030203" pitchFamily="34" charset="0"/>
            </a:endParaRPr>
          </a:p>
        </p:txBody>
      </p:sp>
      <p:sp>
        <p:nvSpPr>
          <p:cNvPr id="6" name="CuadroTexto 5">
            <a:extLst>
              <a:ext uri="{FF2B5EF4-FFF2-40B4-BE49-F238E27FC236}">
                <a16:creationId xmlns:a16="http://schemas.microsoft.com/office/drawing/2014/main" id="{0D1CBA23-99CC-F365-B9D1-72840653B8A8}"/>
              </a:ext>
            </a:extLst>
          </p:cNvPr>
          <p:cNvSpPr txBox="1"/>
          <p:nvPr/>
        </p:nvSpPr>
        <p:spPr>
          <a:xfrm>
            <a:off x="2880815" y="242958"/>
            <a:ext cx="6430365" cy="34592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PROCESO DE DESIGNACIÓN</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3006589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8899" y="6076039"/>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332801" y="1485487"/>
            <a:ext cx="11526395" cy="3721532"/>
          </a:xfrm>
          <a:prstGeom prst="rect">
            <a:avLst/>
          </a:prstGeom>
          <a:noFill/>
        </p:spPr>
        <p:txBody>
          <a:bodyPr wrap="square" rtlCol="0">
            <a:spAutoFit/>
          </a:bodyPr>
          <a:lstStyle/>
          <a:p>
            <a:pPr marL="228600" algn="just" fontAlgn="base">
              <a:lnSpc>
                <a:spcPts val="1775"/>
              </a:lnSpc>
              <a:spcBef>
                <a:spcPts val="3990"/>
              </a:spcBef>
              <a:spcAft>
                <a:spcPts val="0"/>
              </a:spcAft>
            </a:pPr>
            <a:r>
              <a:rPr lang="es-ES" sz="1800" b="1" spc="5" dirty="0">
                <a:solidFill>
                  <a:srgbClr val="000000"/>
                </a:solidFill>
                <a:effectLst/>
                <a:latin typeface="Lato" panose="020F0502020204030203" pitchFamily="34" charset="0"/>
                <a:ea typeface="Lato" panose="020F0502020204030203" pitchFamily="34" charset="0"/>
                <a:cs typeface="Lato" panose="020F0502020204030203" pitchFamily="34" charset="0"/>
              </a:rPr>
              <a:t>¿QUIÉNES son ELECTORES y, por tanto, podrán VOTAR?</a:t>
            </a:r>
            <a:endParaRPr lang="es-ES" sz="1800" b="1" dirty="0">
              <a:effectLst/>
              <a:latin typeface="Lato" panose="020F0502020204030203" pitchFamily="34" charset="0"/>
              <a:ea typeface="Lato" panose="020F0502020204030203" pitchFamily="34" charset="0"/>
              <a:cs typeface="Lato" panose="020F0502020204030203" pitchFamily="34" charset="0"/>
            </a:endParaRPr>
          </a:p>
          <a:p>
            <a:pPr marL="502920" marR="228600" indent="-274320" algn="just" fontAlgn="base">
              <a:lnSpc>
                <a:spcPts val="2400"/>
              </a:lnSpc>
              <a:spcBef>
                <a:spcPts val="1945"/>
              </a:spcBef>
              <a:spcAft>
                <a:spcPts val="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&gt; Las federaciones, confederaciones y uniones de asociaciones de base serán electoras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siempre que el valor del voto ponderado asignado no sea cero</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502920" marR="228600" indent="-274320" algn="just" fontAlgn="base">
              <a:lnSpc>
                <a:spcPts val="2400"/>
              </a:lnSpc>
              <a:spcBef>
                <a:spcPts val="1895"/>
              </a:spcBef>
              <a:spcAft>
                <a:spcPts val="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&gt; Las asociaciones que a fecha de la convocatoria no estén integradas en otra entidad de ámbito superior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en todo caso</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502920" marR="228600" indent="-274320" algn="just" fontAlgn="base">
              <a:lnSpc>
                <a:spcPts val="2400"/>
              </a:lnSpc>
              <a:spcBef>
                <a:spcPts val="1920"/>
              </a:spcBef>
              <a:spcAft>
                <a:spcPts val="0"/>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&gt; Las entidades que a fecha de la convocatoria se encuentren integradas en otra de ámbito superior y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que no hayan optado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por participar en el proceso de designación representadas por la de ámbito superior a la que pertenecen.</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228600" algn="just" fontAlgn="base">
              <a:lnSpc>
                <a:spcPts val="2075"/>
              </a:lnSpc>
              <a:spcBef>
                <a:spcPts val="1905"/>
              </a:spcBef>
              <a:spcAft>
                <a:spcPts val="7515"/>
              </a:spcAf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&gt; Los colectivos ciudadanos.</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s-ES" sz="1800" dirty="0">
              <a:effectLst/>
              <a:latin typeface="Lato" panose="020F0502020204030203" pitchFamily="34" charset="0"/>
              <a:ea typeface="Lato" panose="020F0502020204030203" pitchFamily="34" charset="0"/>
              <a:cs typeface="Lato" panose="020F0502020204030203" pitchFamily="34" charset="0"/>
            </a:endParaRPr>
          </a:p>
        </p:txBody>
      </p:sp>
      <p:sp>
        <p:nvSpPr>
          <p:cNvPr id="6" name="CuadroTexto 5">
            <a:extLst>
              <a:ext uri="{FF2B5EF4-FFF2-40B4-BE49-F238E27FC236}">
                <a16:creationId xmlns:a16="http://schemas.microsoft.com/office/drawing/2014/main" id="{4986149B-63AE-53A5-9826-6F8196CC5737}"/>
              </a:ext>
            </a:extLst>
          </p:cNvPr>
          <p:cNvSpPr txBox="1"/>
          <p:nvPr/>
        </p:nvSpPr>
        <p:spPr>
          <a:xfrm>
            <a:off x="2880815" y="291258"/>
            <a:ext cx="6430365" cy="34592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PROCESO DE DESIGNACIÓN</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219984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8899" y="6076039"/>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83126" y="1022907"/>
            <a:ext cx="12025746" cy="4952638"/>
          </a:xfrm>
          <a:prstGeom prst="rect">
            <a:avLst/>
          </a:prstGeom>
          <a:noFill/>
        </p:spPr>
        <p:txBody>
          <a:bodyPr wrap="square" rtlCol="0">
            <a:spAutoFit/>
          </a:bodyPr>
          <a:lstStyle/>
          <a:p>
            <a:pPr marL="228600" algn="just" fontAlgn="base">
              <a:lnSpc>
                <a:spcPts val="1775"/>
              </a:lnSpc>
              <a:spcBef>
                <a:spcPts val="3990"/>
              </a:spcBef>
              <a:spcAft>
                <a:spcPts val="0"/>
              </a:spcAft>
            </a:pPr>
            <a:r>
              <a:rPr lang="es-ES" b="1" dirty="0">
                <a:latin typeface="Lato" panose="020F0502020204030203" pitchFamily="34" charset="0"/>
                <a:ea typeface="Lato" panose="020F0502020204030203" pitchFamily="34" charset="0"/>
                <a:cs typeface="Lato" panose="020F0502020204030203" pitchFamily="34" charset="0"/>
              </a:rPr>
              <a:t>¿Cómo se calcula el VOTO PONDERADO?</a:t>
            </a:r>
          </a:p>
          <a:p>
            <a:pPr marL="228600" marR="228600" fontAlgn="base">
              <a:lnSpc>
                <a:spcPts val="1920"/>
              </a:lnSpc>
              <a:spcBef>
                <a:spcPts val="1945"/>
              </a:spcBef>
              <a:spcAft>
                <a:spcPts val="0"/>
              </a:spcAft>
            </a:pPr>
            <a:r>
              <a:rPr lang="es-ES" dirty="0">
                <a:latin typeface="Lato" panose="020F0502020204030203" pitchFamily="34" charset="0"/>
                <a:ea typeface="Lato" panose="020F0502020204030203" pitchFamily="34" charset="0"/>
                <a:cs typeface="Lato" panose="020F0502020204030203" pitchFamily="34" charset="0"/>
              </a:rPr>
              <a:t>El voto ponderado asignado a cada entidad o colectivo tendrá como máximo </a:t>
            </a:r>
            <a:r>
              <a:rPr lang="es-ES" sz="1800" dirty="0">
                <a:solidFill>
                  <a:srgbClr val="000000"/>
                </a:solidFill>
                <a:effectLst/>
                <a:latin typeface="Lato" panose="020F0502020204030203" pitchFamily="34" charset="0"/>
                <a:ea typeface="Lato" panose="020F0502020204030203" pitchFamily="34" charset="0"/>
              </a:rPr>
              <a:t>2 decimales y se calculará a través de las siguientes fórmulas:</a:t>
            </a:r>
            <a:endParaRPr lang="es-ES" sz="1800" dirty="0">
              <a:effectLst/>
              <a:latin typeface="Times New Roman" panose="02020603050405020304" pitchFamily="18" charset="0"/>
              <a:ea typeface="PMingLiU" panose="020B0604030504040204" pitchFamily="18" charset="-120"/>
            </a:endParaRPr>
          </a:p>
          <a:p>
            <a:pPr marL="342900" marR="228600" lvl="0" indent="-342900" fontAlgn="base">
              <a:lnSpc>
                <a:spcPts val="1920"/>
              </a:lnSpc>
              <a:spcBef>
                <a:spcPts val="1920"/>
              </a:spcBef>
              <a:spcAft>
                <a:spcPts val="0"/>
              </a:spcAft>
              <a:buClr>
                <a:srgbClr val="000000"/>
              </a:buClr>
              <a:buSzPts val="1600"/>
              <a:buFont typeface="Wingdings" panose="05000000000000000000" pitchFamily="2" charset="2"/>
              <a:buChar char="§"/>
              <a:tabLst>
                <a:tab pos="320040" algn="l"/>
              </a:tabLst>
            </a:pPr>
            <a:r>
              <a:rPr lang="es-ES" sz="1800" spc="0" dirty="0">
                <a:solidFill>
                  <a:srgbClr val="000000"/>
                </a:solidFill>
                <a:effectLst/>
                <a:latin typeface="Lato" panose="020F0502020204030203" pitchFamily="34" charset="0"/>
                <a:ea typeface="Lato" panose="020F0502020204030203" pitchFamily="34" charset="0"/>
              </a:rPr>
              <a:t>En el caso de las asociaciones no integradas en otras de ámbito superior, de los colectivos ciudadanos y de las de entidades integradas en otras de ámbito superior que concurran por sí mismas.</a:t>
            </a:r>
          </a:p>
          <a:p>
            <a:pPr marR="228600" lvl="0" fontAlgn="base">
              <a:lnSpc>
                <a:spcPts val="1400"/>
              </a:lnSpc>
              <a:spcBef>
                <a:spcPts val="1920"/>
              </a:spcBef>
              <a:spcAft>
                <a:spcPts val="0"/>
              </a:spcAft>
              <a:buClr>
                <a:srgbClr val="000000"/>
              </a:buClr>
              <a:buSzPts val="1600"/>
              <a:tabLst>
                <a:tab pos="320040" algn="l"/>
              </a:tabLst>
            </a:pPr>
            <a:r>
              <a:rPr lang="es-ES" sz="1800" b="1" dirty="0">
                <a:solidFill>
                  <a:srgbClr val="000000"/>
                </a:solidFill>
                <a:effectLst/>
                <a:latin typeface="Lato" panose="020F0502020204030203" pitchFamily="34" charset="0"/>
                <a:ea typeface="Lato" panose="020F0502020204030203" pitchFamily="34" charset="0"/>
              </a:rPr>
              <a:t>			     10 * Número de personas socias de la asociación/miembros del colectivo</a:t>
            </a:r>
            <a:endParaRPr lang="es-ES" sz="1800" spc="0" dirty="0">
              <a:solidFill>
                <a:srgbClr val="000000"/>
              </a:solidFill>
              <a:effectLst/>
              <a:latin typeface="Lato" panose="020F0502020204030203" pitchFamily="34" charset="0"/>
              <a:ea typeface="Lato" panose="020F0502020204030203" pitchFamily="34" charset="0"/>
            </a:endParaRPr>
          </a:p>
          <a:p>
            <a:pPr marR="228600" fontAlgn="base">
              <a:lnSpc>
                <a:spcPts val="1400"/>
              </a:lnSpc>
              <a:buClr>
                <a:srgbClr val="000000"/>
              </a:buClr>
              <a:buSzPts val="1600"/>
              <a:tabLst>
                <a:tab pos="320040" algn="l"/>
              </a:tabLst>
            </a:pPr>
            <a:r>
              <a:rPr lang="es-ES" sz="1800" dirty="0">
                <a:solidFill>
                  <a:srgbClr val="000000"/>
                </a:solidFill>
                <a:effectLst/>
                <a:latin typeface="Lato" panose="020F0502020204030203" pitchFamily="34" charset="0"/>
                <a:ea typeface="Lato" panose="020F0502020204030203" pitchFamily="34" charset="0"/>
              </a:rPr>
              <a:t>	</a:t>
            </a:r>
            <a:r>
              <a:rPr lang="es-ES" sz="1800" b="1" dirty="0">
                <a:solidFill>
                  <a:srgbClr val="000000"/>
                </a:solidFill>
                <a:effectLst/>
                <a:latin typeface="Lato" panose="020F0502020204030203" pitchFamily="34" charset="0"/>
                <a:ea typeface="Lato" panose="020F0502020204030203" pitchFamily="34" charset="0"/>
              </a:rPr>
              <a:t>Valor del voto = </a:t>
            </a:r>
            <a:endParaRPr lang="es-ES" sz="1800" b="1" u="sng" dirty="0">
              <a:solidFill>
                <a:srgbClr val="000000"/>
              </a:solidFill>
              <a:effectLst/>
              <a:latin typeface="Lato" panose="020F0502020204030203" pitchFamily="34" charset="0"/>
              <a:ea typeface="Lato" panose="020F0502020204030203" pitchFamily="34" charset="0"/>
            </a:endParaRPr>
          </a:p>
          <a:p>
            <a:pPr marR="228600" fontAlgn="base">
              <a:lnSpc>
                <a:spcPts val="1400"/>
              </a:lnSpc>
              <a:buClr>
                <a:srgbClr val="000000"/>
              </a:buClr>
              <a:buSzPts val="1600"/>
              <a:tabLst>
                <a:tab pos="320040" algn="l"/>
              </a:tabLst>
            </a:pPr>
            <a:r>
              <a:rPr lang="es-ES" b="1" dirty="0">
                <a:solidFill>
                  <a:srgbClr val="000000"/>
                </a:solidFill>
                <a:latin typeface="Lato" panose="020F0502020204030203" pitchFamily="34" charset="0"/>
                <a:ea typeface="Lato" panose="020F0502020204030203" pitchFamily="34" charset="0"/>
              </a:rPr>
              <a:t>				</a:t>
            </a:r>
            <a:r>
              <a:rPr lang="es-ES" sz="1800" b="1" dirty="0">
                <a:solidFill>
                  <a:srgbClr val="000000"/>
                </a:solidFill>
                <a:effectLst/>
                <a:latin typeface="Lato" panose="020F0502020204030203" pitchFamily="34" charset="0"/>
                <a:ea typeface="Lato" panose="020F0502020204030203" pitchFamily="34" charset="0"/>
              </a:rPr>
              <a:t>Número total de personas socias y miembros en la categoría</a:t>
            </a:r>
          </a:p>
          <a:p>
            <a:pPr marR="228600" fontAlgn="base">
              <a:lnSpc>
                <a:spcPts val="1800"/>
              </a:lnSpc>
              <a:buClr>
                <a:srgbClr val="000000"/>
              </a:buClr>
              <a:buSzPts val="1600"/>
              <a:tabLst>
                <a:tab pos="320040" algn="l"/>
              </a:tabLst>
            </a:pPr>
            <a:endParaRPr lang="es-ES" sz="700" b="1" dirty="0">
              <a:effectLst/>
              <a:latin typeface="Times New Roman" panose="02020603050405020304" pitchFamily="18" charset="0"/>
              <a:ea typeface="PMingLiU" panose="020B0604030504040204" pitchFamily="18" charset="-120"/>
            </a:endParaRPr>
          </a:p>
          <a:p>
            <a:pPr marR="228600" fontAlgn="base">
              <a:lnSpc>
                <a:spcPts val="1800"/>
              </a:lnSpc>
              <a:buClr>
                <a:srgbClr val="000000"/>
              </a:buClr>
              <a:buSzPts val="1600"/>
              <a:tabLst>
                <a:tab pos="320040" algn="l"/>
              </a:tabLst>
            </a:pPr>
            <a:endParaRPr lang="es-ES" sz="700" b="1" dirty="0">
              <a:effectLst/>
              <a:latin typeface="Times New Roman" panose="02020603050405020304" pitchFamily="18" charset="0"/>
              <a:ea typeface="PMingLiU" panose="020B0604030504040204" pitchFamily="18" charset="-120"/>
            </a:endParaRPr>
          </a:p>
          <a:p>
            <a:pPr marL="342900" lvl="0" indent="-342900" fontAlgn="base">
              <a:lnSpc>
                <a:spcPts val="1200"/>
              </a:lnSpc>
              <a:spcBef>
                <a:spcPts val="600"/>
              </a:spcBef>
              <a:spcAft>
                <a:spcPts val="0"/>
              </a:spcAft>
              <a:buClr>
                <a:srgbClr val="000000"/>
              </a:buClr>
              <a:buSzPts val="1600"/>
              <a:buFont typeface="Wingdings" panose="05000000000000000000" pitchFamily="2" charset="2"/>
              <a:buChar char="§"/>
              <a:tabLst>
                <a:tab pos="320040" algn="l"/>
              </a:tabLst>
            </a:pPr>
            <a:r>
              <a:rPr lang="es-ES" sz="1800" spc="0" dirty="0">
                <a:solidFill>
                  <a:srgbClr val="000000"/>
                </a:solidFill>
                <a:effectLst/>
                <a:latin typeface="Lato" panose="020F0502020204030203" pitchFamily="34" charset="0"/>
                <a:ea typeface="Lato" panose="020F0502020204030203" pitchFamily="34" charset="0"/>
              </a:rPr>
              <a:t>En el caso de las federaciones, confederaciones o uniones de asociaciones de base:</a:t>
            </a:r>
          </a:p>
          <a:p>
            <a:pPr lvl="0" fontAlgn="base">
              <a:lnSpc>
                <a:spcPts val="1200"/>
              </a:lnSpc>
              <a:spcBef>
                <a:spcPts val="600"/>
              </a:spcBef>
              <a:spcAft>
                <a:spcPts val="0"/>
              </a:spcAft>
              <a:buClr>
                <a:srgbClr val="000000"/>
              </a:buClr>
              <a:buSzPts val="1600"/>
              <a:tabLst>
                <a:tab pos="320040" algn="l"/>
              </a:tabLst>
            </a:pPr>
            <a:endParaRPr lang="es-ES" sz="1800" spc="0" dirty="0">
              <a:solidFill>
                <a:srgbClr val="000000"/>
              </a:solidFill>
              <a:effectLst/>
              <a:latin typeface="Lato" panose="020F0502020204030203" pitchFamily="34" charset="0"/>
              <a:ea typeface="Lato" panose="020F0502020204030203" pitchFamily="34" charset="0"/>
            </a:endParaRPr>
          </a:p>
          <a:p>
            <a:pPr lvl="0" fontAlgn="base">
              <a:lnSpc>
                <a:spcPts val="1200"/>
              </a:lnSpc>
              <a:spcBef>
                <a:spcPts val="600"/>
              </a:spcBef>
              <a:spcAft>
                <a:spcPts val="0"/>
              </a:spcAft>
              <a:buClr>
                <a:srgbClr val="000000"/>
              </a:buClr>
              <a:buSzPts val="1600"/>
              <a:tabLst>
                <a:tab pos="320040" algn="l"/>
              </a:tabLst>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		   10*Número de personas socias de las entidades con sede o delegación en el municipio de Madrid</a:t>
            </a:r>
            <a:endParaRPr lang="es-ES" sz="1800" b="1" spc="0" dirty="0">
              <a:effectLst/>
              <a:latin typeface="Symbol" panose="05050102010706020507" pitchFamily="18" charset="2"/>
              <a:ea typeface="Symbol" panose="05050102010706020507" pitchFamily="18" charset="2"/>
            </a:endParaRPr>
          </a:p>
          <a:p>
            <a:pPr marL="2377440" marR="502920" indent="-2148840" fontAlgn="base">
              <a:lnSpc>
                <a:spcPts val="1400"/>
              </a:lnSpc>
              <a:spcAft>
                <a:spcPts val="0"/>
              </a:spcAft>
            </a:pPr>
            <a:r>
              <a:rPr lang="es-ES" sz="1800" b="1" dirty="0">
                <a:solidFill>
                  <a:srgbClr val="000000"/>
                </a:solidFill>
                <a:effectLst/>
                <a:latin typeface="Lato" panose="020F0502020204030203" pitchFamily="34" charset="0"/>
                <a:ea typeface="Lato" panose="020F0502020204030203" pitchFamily="34" charset="0"/>
              </a:rPr>
              <a:t>  Valor del voto =  </a:t>
            </a:r>
          </a:p>
          <a:p>
            <a:pPr marL="2377440" marR="502920" indent="-2148840" fontAlgn="base">
              <a:lnSpc>
                <a:spcPts val="1400"/>
              </a:lnSpc>
              <a:spcAft>
                <a:spcPts val="0"/>
              </a:spcAft>
            </a:pPr>
            <a:r>
              <a:rPr lang="es-ES" sz="1700" b="1"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s-ES" sz="1700" b="1" dirty="0">
                <a:solidFill>
                  <a:srgbClr val="000000"/>
                </a:solidFill>
                <a:latin typeface="Lato" panose="020F0502020204030203" pitchFamily="34" charset="0"/>
                <a:ea typeface="Lato" panose="020F0502020204030203" pitchFamily="34" charset="0"/>
                <a:cs typeface="Lato" panose="020F0502020204030203" pitchFamily="34" charset="0"/>
              </a:rPr>
              <a:t> </a:t>
            </a:r>
            <a:r>
              <a:rPr lang="es-ES" sz="1700" b="1" dirty="0">
                <a:solidFill>
                  <a:srgbClr val="000000"/>
                </a:solidFill>
                <a:effectLst/>
                <a:latin typeface="Lato" panose="020F0502020204030203" pitchFamily="34" charset="0"/>
                <a:ea typeface="Lato" panose="020F0502020204030203" pitchFamily="34" charset="0"/>
                <a:cs typeface="Lato" panose="020F0502020204030203" pitchFamily="34" charset="0"/>
              </a:rPr>
              <a:t>Número total de personas socias y miembros en la categoría</a:t>
            </a:r>
            <a:endParaRPr lang="es-ES" sz="1700" b="1" dirty="0">
              <a:effectLst/>
              <a:latin typeface="Lato" panose="020F0502020204030203" pitchFamily="34" charset="0"/>
              <a:ea typeface="Lato" panose="020F0502020204030203" pitchFamily="34" charset="0"/>
              <a:cs typeface="Lato" panose="020F0502020204030203" pitchFamily="34" charset="0"/>
            </a:endParaRPr>
          </a:p>
          <a:p>
            <a:pPr marL="228600" algn="just" fontAlgn="base">
              <a:lnSpc>
                <a:spcPts val="1775"/>
              </a:lnSpc>
              <a:spcBef>
                <a:spcPts val="1800"/>
              </a:spcBef>
              <a:spcAft>
                <a:spcPts val="0"/>
              </a:spcAft>
            </a:pPr>
            <a:r>
              <a:rPr lang="es-ES" sz="1800" dirty="0">
                <a:solidFill>
                  <a:srgbClr val="000000"/>
                </a:solidFill>
                <a:effectLst/>
                <a:latin typeface="Lato" panose="020F0502020204030203" pitchFamily="34" charset="0"/>
                <a:ea typeface="Lato" panose="020F0502020204030203" pitchFamily="34" charset="0"/>
                <a:cs typeface="Times New Roman" panose="02020603050405020304" pitchFamily="18" charset="0"/>
              </a:rPr>
              <a:t>El numerador de la fórmula anterior se verá disminuido en el caso de que las asociaciones integrantes concurran de manera particular al proceso de designación (que es la opción por defecto si no manifiestan lo contrario).</a:t>
            </a:r>
            <a:endParaRPr lang="es-ES" sz="1800" dirty="0">
              <a:effectLst/>
              <a:latin typeface="Lato" panose="020F0502020204030203" pitchFamily="34" charset="0"/>
              <a:ea typeface="Lato" panose="020F0502020204030203" pitchFamily="34" charset="0"/>
              <a:cs typeface="Lato" panose="020F0502020204030203" pitchFamily="34" charset="0"/>
            </a:endParaRPr>
          </a:p>
        </p:txBody>
      </p:sp>
      <p:cxnSp>
        <p:nvCxnSpPr>
          <p:cNvPr id="27" name="Conector recto 26">
            <a:extLst>
              <a:ext uri="{FF2B5EF4-FFF2-40B4-BE49-F238E27FC236}">
                <a16:creationId xmlns:a16="http://schemas.microsoft.com/office/drawing/2014/main" id="{2C12E7FD-8ADA-1648-98D7-F81E7AAC24DA}"/>
              </a:ext>
            </a:extLst>
          </p:cNvPr>
          <p:cNvCxnSpPr>
            <a:cxnSpLocks/>
          </p:cNvCxnSpPr>
          <p:nvPr/>
        </p:nvCxnSpPr>
        <p:spPr>
          <a:xfrm>
            <a:off x="2189017" y="3235441"/>
            <a:ext cx="7476838"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1" name="Conector recto 30">
            <a:extLst>
              <a:ext uri="{FF2B5EF4-FFF2-40B4-BE49-F238E27FC236}">
                <a16:creationId xmlns:a16="http://schemas.microsoft.com/office/drawing/2014/main" id="{1B7C3773-4CC6-F492-C7CE-6B93822173C3}"/>
              </a:ext>
            </a:extLst>
          </p:cNvPr>
          <p:cNvCxnSpPr>
            <a:cxnSpLocks/>
          </p:cNvCxnSpPr>
          <p:nvPr/>
        </p:nvCxnSpPr>
        <p:spPr>
          <a:xfrm>
            <a:off x="2185506" y="4723759"/>
            <a:ext cx="9836728" cy="0"/>
          </a:xfrm>
          <a:prstGeom prst="line">
            <a:avLst/>
          </a:prstGeom>
          <a:ln w="19050"/>
        </p:spPr>
        <p:style>
          <a:lnRef idx="1">
            <a:schemeClr val="dk1"/>
          </a:lnRef>
          <a:fillRef idx="0">
            <a:schemeClr val="dk1"/>
          </a:fillRef>
          <a:effectRef idx="0">
            <a:schemeClr val="dk1"/>
          </a:effectRef>
          <a:fontRef idx="minor">
            <a:schemeClr val="tx1"/>
          </a:fontRef>
        </p:style>
      </p:cxnSp>
      <p:sp>
        <p:nvSpPr>
          <p:cNvPr id="34" name="Rectángulo 33">
            <a:extLst>
              <a:ext uri="{FF2B5EF4-FFF2-40B4-BE49-F238E27FC236}">
                <a16:creationId xmlns:a16="http://schemas.microsoft.com/office/drawing/2014/main" id="{66F4A4AE-DFDA-77D6-8091-647BEE387027}"/>
              </a:ext>
            </a:extLst>
          </p:cNvPr>
          <p:cNvSpPr/>
          <p:nvPr/>
        </p:nvSpPr>
        <p:spPr>
          <a:xfrm>
            <a:off x="384416" y="2847925"/>
            <a:ext cx="10039928" cy="77503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Rectángulo 34">
            <a:extLst>
              <a:ext uri="{FF2B5EF4-FFF2-40B4-BE49-F238E27FC236}">
                <a16:creationId xmlns:a16="http://schemas.microsoft.com/office/drawing/2014/main" id="{2195DB75-1409-0CB3-30DB-1E0FB1E579C8}"/>
              </a:ext>
            </a:extLst>
          </p:cNvPr>
          <p:cNvSpPr/>
          <p:nvPr/>
        </p:nvSpPr>
        <p:spPr>
          <a:xfrm>
            <a:off x="384416" y="4336243"/>
            <a:ext cx="11637818" cy="77503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B0354A56-ECA7-0C25-3FEA-039B59852A3C}"/>
              </a:ext>
            </a:extLst>
          </p:cNvPr>
          <p:cNvSpPr txBox="1"/>
          <p:nvPr/>
        </p:nvSpPr>
        <p:spPr>
          <a:xfrm>
            <a:off x="2880816" y="230497"/>
            <a:ext cx="6430365" cy="34592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PROCESO DE DESIGNACIÓN</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2557467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D3F2D9A-1D2C-8B2D-045C-4687E8984FD9}"/>
              </a:ext>
            </a:extLst>
          </p:cNvPr>
          <p:cNvSpPr>
            <a:spLocks noGrp="1"/>
          </p:cNvSpPr>
          <p:nvPr>
            <p:ph type="title"/>
          </p:nvPr>
        </p:nvSpPr>
        <p:spPr>
          <a:xfrm>
            <a:off x="489098" y="1106034"/>
            <a:ext cx="5019074" cy="3204134"/>
          </a:xfrm>
        </p:spPr>
        <p:txBody>
          <a:bodyPr vert="horz" lIns="91440" tIns="45720" rIns="91440" bIns="45720" rtlCol="0" anchor="b">
            <a:normAutofit/>
          </a:bodyPr>
          <a:lstStyle/>
          <a:p>
            <a:pPr fontAlgn="base">
              <a:spcAft>
                <a:spcPts val="2240"/>
              </a:spcAft>
            </a:pPr>
            <a:br>
              <a:rPr lang="en-US" sz="3000" dirty="0">
                <a:effectLst/>
              </a:rPr>
            </a:br>
            <a:br>
              <a:rPr lang="en-US" sz="3000" b="1" dirty="0">
                <a:effectLst/>
              </a:rPr>
            </a:br>
            <a:endParaRPr lang="en-US" sz="3000" b="1" dirty="0"/>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a:extLst>
              <a:ext uri="{FF2B5EF4-FFF2-40B4-BE49-F238E27FC236}">
                <a16:creationId xmlns:a16="http://schemas.microsoft.com/office/drawing/2014/main" id="{AF343F23-64D5-D65F-9705-BD785CCBAB4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8899" y="6076039"/>
            <a:ext cx="4394200" cy="412750"/>
          </a:xfrm>
          <a:prstGeom prst="rect">
            <a:avLst/>
          </a:prstGeom>
          <a:noFill/>
          <a:ln>
            <a:noFill/>
          </a:ln>
        </p:spPr>
      </p:pic>
      <p:sp>
        <p:nvSpPr>
          <p:cNvPr id="5" name="CuadroTexto 4">
            <a:extLst>
              <a:ext uri="{FF2B5EF4-FFF2-40B4-BE49-F238E27FC236}">
                <a16:creationId xmlns:a16="http://schemas.microsoft.com/office/drawing/2014/main" id="{EC73E2D8-6208-AA08-0A12-5B02E3931FA8}"/>
              </a:ext>
            </a:extLst>
          </p:cNvPr>
          <p:cNvSpPr txBox="1"/>
          <p:nvPr/>
        </p:nvSpPr>
        <p:spPr>
          <a:xfrm>
            <a:off x="332801" y="1264586"/>
            <a:ext cx="11526395" cy="4442242"/>
          </a:xfrm>
          <a:prstGeom prst="rect">
            <a:avLst/>
          </a:prstGeom>
          <a:noFill/>
        </p:spPr>
        <p:txBody>
          <a:bodyPr wrap="square" rtlCol="0">
            <a:spAutoFit/>
          </a:bodyPr>
          <a:lstStyle/>
          <a:p>
            <a:pPr marL="182880" algn="ctr" fontAlgn="base">
              <a:lnSpc>
                <a:spcPts val="1890"/>
              </a:lnSpc>
              <a:spcBef>
                <a:spcPts val="600"/>
              </a:spcBef>
              <a:spcAft>
                <a:spcPts val="600"/>
              </a:spcAft>
            </a:pPr>
            <a:r>
              <a:rPr lang="es-ES" sz="1800" b="1" dirty="0">
                <a:solidFill>
                  <a:srgbClr val="00000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2ª FASE – LISTADO DEFINITIVO DE ELEGIBLES</a:t>
            </a:r>
          </a:p>
          <a:p>
            <a:pPr marL="182880" algn="ctr" fontAlgn="base">
              <a:lnSpc>
                <a:spcPts val="1890"/>
              </a:lnSpc>
              <a:spcBef>
                <a:spcPts val="600"/>
              </a:spcBef>
              <a:spcAft>
                <a:spcPts val="600"/>
              </a:spcAft>
            </a:pP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 LISTADO DEFINITIVO DE ELECTORES</a:t>
            </a:r>
          </a:p>
          <a:p>
            <a:pPr marL="182880" algn="ctr" fontAlgn="base">
              <a:lnSpc>
                <a:spcPts val="1890"/>
              </a:lnSpc>
              <a:spcBef>
                <a:spcPts val="600"/>
              </a:spcBef>
              <a:spcAft>
                <a:spcPts val="600"/>
              </a:spcAft>
            </a:pP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LISTADOS PROVISIONALES DE CANDIDATURAS </a:t>
            </a:r>
          </a:p>
          <a:p>
            <a:pPr marL="182880" algn="ctr" fontAlgn="base">
              <a:lnSpc>
                <a:spcPts val="1890"/>
              </a:lnSpc>
              <a:spcBef>
                <a:spcPts val="600"/>
              </a:spcBef>
              <a:spcAft>
                <a:spcPts val="600"/>
              </a:spcAft>
            </a:pP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 Se procede a:</a:t>
            </a:r>
            <a:endParaRPr lang="es-ES" sz="1800" b="1" dirty="0">
              <a:effectLst/>
              <a:latin typeface="Lato" panose="020F0502020204030203" pitchFamily="34" charset="0"/>
              <a:ea typeface="Lato" panose="020F0502020204030203" pitchFamily="34" charset="0"/>
              <a:cs typeface="Lato" panose="020F0502020204030203" pitchFamily="34" charset="0"/>
            </a:endParaRPr>
          </a:p>
          <a:p>
            <a:pPr marL="651510" marR="1097280" indent="-285750" algn="just" fontAlgn="base">
              <a:lnSpc>
                <a:spcPts val="2200"/>
              </a:lnSpc>
              <a:spcBef>
                <a:spcPts val="1895"/>
              </a:spcBef>
              <a:spcAft>
                <a:spcPts val="0"/>
              </a:spcAft>
              <a:buFont typeface="Wingdings" panose="05000000000000000000" pitchFamily="2" charset="2"/>
              <a:buChar char="§"/>
            </a:pP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Resolver las reclamaciones que se hayan presentado al listado provisional y, en consecuencia, aprobar el </a:t>
            </a:r>
            <a:r>
              <a:rPr lang="es-ES"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LISTADO DEFINITIVO DE ELEGIBLES Y DE ELECTORES, </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este último con indicación de voto ponderado.</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651510" indent="-285750" fontAlgn="base">
              <a:lnSpc>
                <a:spcPts val="1735"/>
              </a:lnSpc>
              <a:spcBef>
                <a:spcPts val="2105"/>
              </a:spcBef>
              <a:spcAft>
                <a:spcPts val="0"/>
              </a:spcAft>
              <a:buFont typeface="Wingdings" panose="05000000000000000000" pitchFamily="2" charset="2"/>
              <a:buChar char="§"/>
            </a:pPr>
            <a:r>
              <a:rPr lang="es-ES" sz="1800" spc="20" dirty="0">
                <a:solidFill>
                  <a:srgbClr val="000000"/>
                </a:solidFill>
                <a:effectLst/>
                <a:latin typeface="Lato" panose="020F0502020204030203" pitchFamily="34" charset="0"/>
                <a:ea typeface="Lato" panose="020F0502020204030203" pitchFamily="34" charset="0"/>
                <a:cs typeface="Lato" panose="020F0502020204030203" pitchFamily="34" charset="0"/>
              </a:rPr>
              <a:t>Aprobar el </a:t>
            </a:r>
            <a:r>
              <a:rPr lang="es-ES" sz="1800" b="1" spc="20" dirty="0">
                <a:solidFill>
                  <a:srgbClr val="000000"/>
                </a:solidFill>
                <a:effectLst/>
                <a:latin typeface="Lato" panose="020F0502020204030203" pitchFamily="34" charset="0"/>
                <a:ea typeface="Lato" panose="020F0502020204030203" pitchFamily="34" charset="0"/>
                <a:cs typeface="Lato" panose="020F0502020204030203" pitchFamily="34" charset="0"/>
              </a:rPr>
              <a:t>LISTADO PROVISIONAL </a:t>
            </a:r>
            <a:r>
              <a:rPr lang="es-ES" sz="1800" spc="20" dirty="0">
                <a:solidFill>
                  <a:srgbClr val="000000"/>
                </a:solidFill>
                <a:effectLst/>
                <a:latin typeface="Lato" panose="020F0502020204030203" pitchFamily="34" charset="0"/>
                <a:ea typeface="Lato" panose="020F0502020204030203" pitchFamily="34" charset="0"/>
                <a:cs typeface="Lato" panose="020F0502020204030203" pitchFamily="34" charset="0"/>
              </a:rPr>
              <a:t>de las </a:t>
            </a:r>
            <a:r>
              <a:rPr lang="es-ES" sz="1800" b="1" spc="20" dirty="0">
                <a:solidFill>
                  <a:srgbClr val="000000"/>
                </a:solidFill>
                <a:effectLst/>
                <a:latin typeface="Lato" panose="020F0502020204030203" pitchFamily="34" charset="0"/>
                <a:ea typeface="Lato" panose="020F0502020204030203" pitchFamily="34" charset="0"/>
                <a:cs typeface="Lato" panose="020F0502020204030203" pitchFamily="34" charset="0"/>
              </a:rPr>
              <a:t>CANDIDATURAS</a:t>
            </a:r>
            <a:r>
              <a:rPr lang="es-ES" sz="1800" spc="20" dirty="0">
                <a:solidFill>
                  <a:srgbClr val="000000"/>
                </a:solidFill>
                <a:effectLst/>
                <a:latin typeface="Lato" panose="020F0502020204030203" pitchFamily="34" charset="0"/>
                <a:ea typeface="Lato" panose="020F0502020204030203" pitchFamily="34" charset="0"/>
                <a:cs typeface="Lato" panose="020F0502020204030203" pitchFamily="34" charset="0"/>
              </a:rPr>
              <a:t> presentadas.</a:t>
            </a:r>
            <a:endParaRPr lang="es-ES" sz="1800" dirty="0">
              <a:effectLst/>
              <a:latin typeface="Lato" panose="020F0502020204030203" pitchFamily="34" charset="0"/>
              <a:ea typeface="Lato" panose="020F0502020204030203" pitchFamily="34" charset="0"/>
              <a:cs typeface="Lato" panose="020F0502020204030203" pitchFamily="34" charset="0"/>
            </a:endParaRPr>
          </a:p>
          <a:p>
            <a:pPr marL="651510" indent="-285750" fontAlgn="base">
              <a:lnSpc>
                <a:spcPts val="1735"/>
              </a:lnSpc>
              <a:spcBef>
                <a:spcPts val="2110"/>
              </a:spcBef>
              <a:spcAft>
                <a:spcPts val="0"/>
              </a:spcAft>
              <a:buFont typeface="Wingdings" panose="05000000000000000000" pitchFamily="2" charset="2"/>
              <a:buChar char="§"/>
            </a:pPr>
            <a:r>
              <a:rPr lang="es-ES" sz="1800" spc="15" dirty="0">
                <a:solidFill>
                  <a:srgbClr val="000000"/>
                </a:solidFill>
                <a:effectLst/>
                <a:latin typeface="Lato" panose="020F0502020204030203" pitchFamily="34" charset="0"/>
                <a:ea typeface="Lato" panose="020F0502020204030203" pitchFamily="34" charset="0"/>
                <a:cs typeface="Lato" panose="020F0502020204030203" pitchFamily="34" charset="0"/>
              </a:rPr>
              <a:t>Se abre un plazo de 5 días hábiles para que las entidades y colectivos puedan, mediante </a:t>
            </a:r>
            <a:r>
              <a:rPr lang="es-ES" sz="1800" u="sng" spc="15" dirty="0">
                <a:solidFill>
                  <a:srgbClr val="000000"/>
                </a:solidFill>
                <a:effectLst/>
                <a:latin typeface="Lato" panose="020F0502020204030203" pitchFamily="34" charset="0"/>
                <a:ea typeface="Lato" panose="020F0502020204030203" pitchFamily="34" charset="0"/>
                <a:cs typeface="Lato" panose="020F0502020204030203" pitchFamily="34" charset="0"/>
              </a:rPr>
              <a:t>instancia general:</a:t>
            </a:r>
            <a:r>
              <a:rPr lang="es-ES" sz="1800" spc="15" dirty="0">
                <a:solidFill>
                  <a:srgbClr val="000000"/>
                </a:solidFill>
                <a:effectLst/>
                <a:latin typeface="Lato" panose="020F0502020204030203" pitchFamily="34" charset="0"/>
                <a:ea typeface="Lato" panose="020F0502020204030203" pitchFamily="34" charset="0"/>
                <a:cs typeface="Lato" panose="020F0502020204030203" pitchFamily="34" charset="0"/>
              </a:rPr>
              <a:t> p</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resentar </a:t>
            </a:r>
            <a:r>
              <a:rPr lang="es-ES" sz="1800" u="sng" dirty="0">
                <a:solidFill>
                  <a:srgbClr val="000000"/>
                </a:solidFill>
                <a:effectLst/>
                <a:latin typeface="Lato" panose="020F0502020204030203" pitchFamily="34" charset="0"/>
                <a:ea typeface="Lato" panose="020F0502020204030203" pitchFamily="34" charset="0"/>
                <a:cs typeface="Lato" panose="020F0502020204030203" pitchFamily="34" charset="0"/>
              </a:rPr>
              <a:t>reclamaciones</a:t>
            </a:r>
            <a:r>
              <a:rPr lang="es-ES" sz="1800" dirty="0">
                <a:solidFill>
                  <a:srgbClr val="000000"/>
                </a:solidFill>
                <a:effectLst/>
                <a:latin typeface="Lato" panose="020F0502020204030203" pitchFamily="34" charset="0"/>
                <a:ea typeface="Lato" panose="020F0502020204030203" pitchFamily="34" charset="0"/>
                <a:cs typeface="Lato" panose="020F0502020204030203" pitchFamily="34" charset="0"/>
              </a:rPr>
              <a:t> al listado provisional de candidaturas.</a:t>
            </a:r>
          </a:p>
          <a:p>
            <a:pPr marL="628650"/>
            <a:endParaRPr lang="es-ES" dirty="0">
              <a:solidFill>
                <a:srgbClr val="000000"/>
              </a:solidFill>
              <a:latin typeface="Lato" panose="020F0502020204030203" pitchFamily="34" charset="0"/>
              <a:ea typeface="Lato" panose="020F0502020204030203" pitchFamily="34" charset="0"/>
              <a:cs typeface="Lato" panose="020F0502020204030203" pitchFamily="34" charset="0"/>
            </a:endParaRPr>
          </a:p>
          <a:p>
            <a:pPr marL="628650"/>
            <a:endParaRPr lang="es-ES" sz="1800" dirty="0">
              <a:effectLst/>
              <a:latin typeface="Lato" panose="020F0502020204030203" pitchFamily="34" charset="0"/>
              <a:ea typeface="Lato" panose="020F0502020204030203" pitchFamily="34" charset="0"/>
              <a:cs typeface="Lato" panose="020F0502020204030203" pitchFamily="34" charset="0"/>
            </a:endParaRPr>
          </a:p>
        </p:txBody>
      </p:sp>
      <p:sp>
        <p:nvSpPr>
          <p:cNvPr id="6" name="CuadroTexto 5">
            <a:extLst>
              <a:ext uri="{FF2B5EF4-FFF2-40B4-BE49-F238E27FC236}">
                <a16:creationId xmlns:a16="http://schemas.microsoft.com/office/drawing/2014/main" id="{EE6FA982-DE29-843F-8B7D-E8D577EF53A5}"/>
              </a:ext>
            </a:extLst>
          </p:cNvPr>
          <p:cNvSpPr txBox="1"/>
          <p:nvPr/>
        </p:nvSpPr>
        <p:spPr>
          <a:xfrm>
            <a:off x="2998635" y="244912"/>
            <a:ext cx="6430365" cy="345929"/>
          </a:xfrm>
          <a:prstGeom prst="rect">
            <a:avLst/>
          </a:prstGeom>
          <a:solidFill>
            <a:schemeClr val="accent1">
              <a:lumMod val="60000"/>
              <a:lumOff val="40000"/>
              <a:alpha val="64000"/>
            </a:schemeClr>
          </a:solidFill>
        </p:spPr>
        <p:txBody>
          <a:bodyPr wrap="square">
            <a:spAutoFit/>
          </a:bodyPr>
          <a:lstStyle/>
          <a:p>
            <a:pPr algn="ctr" fontAlgn="base">
              <a:lnSpc>
                <a:spcPts val="1895"/>
              </a:lnSpc>
              <a:spcAft>
                <a:spcPts val="1365"/>
              </a:spcAft>
            </a:pPr>
            <a:r>
              <a:rPr lang="es-ES" sz="2000" b="1" spc="-40" dirty="0">
                <a:effectLst>
                  <a:outerShdw blurRad="38100" dist="38100" dir="2700000" algn="tl">
                    <a:srgbClr val="000000">
                      <a:alpha val="43137"/>
                    </a:srgbClr>
                  </a:outerShdw>
                </a:effectLst>
                <a:latin typeface="Lato" panose="020F0502020204030203" pitchFamily="34" charset="0"/>
                <a:ea typeface="Lato" panose="020F0502020204030203" pitchFamily="34" charset="0"/>
              </a:rPr>
              <a:t>PROCESO DE DESIGNACIÓN</a:t>
            </a:r>
            <a:endParaRPr lang="es-ES" sz="2000" b="1" dirty="0">
              <a:effectLst>
                <a:outerShdw blurRad="38100" dist="38100" dir="2700000" algn="tl">
                  <a:srgbClr val="000000">
                    <a:alpha val="43137"/>
                  </a:srgbClr>
                </a:outerShdw>
              </a:effectLst>
              <a:latin typeface="Times New Roman" panose="02020603050405020304" pitchFamily="18" charset="0"/>
              <a:ea typeface="PMingLiU" panose="020B0604030504040204" pitchFamily="18" charset="-120"/>
            </a:endParaRPr>
          </a:p>
        </p:txBody>
      </p:sp>
    </p:spTree>
    <p:extLst>
      <p:ext uri="{BB962C8B-B14F-4D97-AF65-F5344CB8AC3E}">
        <p14:creationId xmlns:p14="http://schemas.microsoft.com/office/powerpoint/2010/main" val="33408947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967960CAB26E664CAEDF68970C430775" ma:contentTypeVersion="18" ma:contentTypeDescription="Crear nuevo documento." ma:contentTypeScope="" ma:versionID="dbcb254d12093b6fed0598431711c47b">
  <xsd:schema xmlns:xsd="http://www.w3.org/2001/XMLSchema" xmlns:xs="http://www.w3.org/2001/XMLSchema" xmlns:p="http://schemas.microsoft.com/office/2006/metadata/properties" xmlns:ns2="cda87b26-9571-4456-8917-c2eae1fedc00" xmlns:ns3="e8c56128-af22-4593-8429-bcb515bf9a40" targetNamespace="http://schemas.microsoft.com/office/2006/metadata/properties" ma:root="true" ma:fieldsID="ea9e636fe854814dbc949dad3dd8d996" ns2:_="" ns3:_="">
    <xsd:import namespace="cda87b26-9571-4456-8917-c2eae1fedc00"/>
    <xsd:import namespace="e8c56128-af22-4593-8429-bcb515bf9a4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_Flow_SignoffStatu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a87b26-9571-4456-8917-c2eae1fedc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Flow_SignoffStatus" ma:index="12" nillable="true" ma:displayName="Estado de aprobación" ma:internalName="Estado_x0020_de_x0020_aprobaci_x00f3_n">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7346039f-02cc-4ba4-a79b-23b6212a2d08"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descrip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c56128-af22-4593-8429-bcb515bf9a40" elementFormDefault="qualified">
    <xsd:import namespace="http://schemas.microsoft.com/office/2006/documentManagement/types"/>
    <xsd:import namespace="http://schemas.microsoft.com/office/infopath/2007/PartnerControls"/>
    <xsd:element name="SharedWithUsers" ma:index="1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3525ede1-4216-4cf7-8fe3-1f3210bcbabd}" ma:internalName="TaxCatchAll" ma:showField="CatchAllData" ma:web="e8c56128-af22-4593-8429-bcb515bf9a4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CB36C2-4002-492A-843E-0BBD37FB4A9E}">
  <ds:schemaRefs>
    <ds:schemaRef ds:uri="http://schemas.microsoft.com/sharepoint/v3/contenttype/forms"/>
  </ds:schemaRefs>
</ds:datastoreItem>
</file>

<file path=customXml/itemProps2.xml><?xml version="1.0" encoding="utf-8"?>
<ds:datastoreItem xmlns:ds="http://schemas.openxmlformats.org/officeDocument/2006/customXml" ds:itemID="{85825A26-03F6-44C6-81C2-5B6478C224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a87b26-9571-4456-8917-c2eae1fedc00"/>
    <ds:schemaRef ds:uri="e8c56128-af22-4593-8429-bcb515bf9a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456</TotalTime>
  <Words>1984</Words>
  <Application>Microsoft Office PowerPoint</Application>
  <PresentationFormat>Panorámica</PresentationFormat>
  <Paragraphs>134</Paragraphs>
  <Slides>13</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13</vt:i4>
      </vt:variant>
    </vt:vector>
  </HeadingPairs>
  <TitlesOfParts>
    <vt:vector size="21" baseType="lpstr">
      <vt:lpstr>Arial</vt:lpstr>
      <vt:lpstr>Calibri</vt:lpstr>
      <vt:lpstr>Calibri Light</vt:lpstr>
      <vt:lpstr>Lato</vt:lpstr>
      <vt:lpstr>Symbol</vt:lpstr>
      <vt:lpstr>Times New Roman</vt:lpstr>
      <vt:lpstr>Wingdings</vt:lpstr>
      <vt:lpstr>Tema de Office</vt:lpstr>
      <vt:lpstr>PROCESO DE DESIGNACIÓN DE MIEMBROS DE LA COMISIÓN PERMANENTE DEL CONSEJO SECTORIAL DE ASOCIACIONES Y OTRAS ENTIDADES CIUDADANAS 2023 Proceso designación representantes de la Comisión Permanente del Consejo Sectorial de Asociaciones y otras Entidades Ciudadanas - Ayuntamiento de Madrid</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PROCESO ELECTORAL 2023 COMISIÓN PERMANENTE DEL CONSEJO SECTORIAL DE ASOCIACIONES Y OTRAS ENTIDADES CIUDADANAS </dc:title>
  <dc:creator>Sanchez Lainez, Maria Jesus</dc:creator>
  <cp:lastModifiedBy>Lopez Galvez Hernandez Ros, Paloma</cp:lastModifiedBy>
  <cp:revision>9</cp:revision>
  <dcterms:created xsi:type="dcterms:W3CDTF">2023-10-23T12:10:26Z</dcterms:created>
  <dcterms:modified xsi:type="dcterms:W3CDTF">2023-12-05T11:22:53Z</dcterms:modified>
</cp:coreProperties>
</file>