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4"/>
    <p:sldMasterId id="2147483660" r:id="rId5"/>
  </p:sldMasterIdLst>
  <p:notesMasterIdLst>
    <p:notesMasterId r:id="rId24"/>
  </p:notesMasterIdLst>
  <p:sldIdLst>
    <p:sldId id="303" r:id="rId6"/>
    <p:sldId id="323" r:id="rId7"/>
    <p:sldId id="308" r:id="rId8"/>
    <p:sldId id="324" r:id="rId9"/>
    <p:sldId id="322" r:id="rId10"/>
    <p:sldId id="295" r:id="rId11"/>
    <p:sldId id="316" r:id="rId12"/>
    <p:sldId id="320" r:id="rId13"/>
    <p:sldId id="319" r:id="rId14"/>
    <p:sldId id="325" r:id="rId15"/>
    <p:sldId id="329" r:id="rId16"/>
    <p:sldId id="330" r:id="rId17"/>
    <p:sldId id="328" r:id="rId18"/>
    <p:sldId id="331" r:id="rId19"/>
    <p:sldId id="326" r:id="rId20"/>
    <p:sldId id="321" r:id="rId21"/>
    <p:sldId id="327" r:id="rId22"/>
    <p:sldId id="332" r:id="rId2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1A00"/>
    <a:srgbClr val="D004B5"/>
    <a:srgbClr val="9B3701"/>
    <a:srgbClr val="B44501"/>
    <a:srgbClr val="8DC996"/>
    <a:srgbClr val="00E7D6"/>
    <a:srgbClr val="00A8A7"/>
    <a:srgbClr val="03A276"/>
    <a:srgbClr val="01BFDF"/>
    <a:srgbClr val="0098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A7B7DDA-C820-4A55-8623-DCD9B82F476C}" v="13" dt="2022-12-13T19:29:58.435"/>
  </p1510:revLst>
</p1510:revInfo>
</file>

<file path=ppt/tableStyles.xml><?xml version="1.0" encoding="utf-8"?>
<a:tblStyleLst xmlns:a="http://schemas.openxmlformats.org/drawingml/2006/main" def="{906E6EE5-12A7-48DE-8719-3527FDE2E762}">
  <a:tblStyle styleId="{906E6EE5-12A7-48DE-8719-3527FDE2E76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A1BF261-77C4-4AA7-961F-306B87D9986B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792" autoAdjust="0"/>
  </p:normalViewPr>
  <p:slideViewPr>
    <p:cSldViewPr snapToGrid="0">
      <p:cViewPr varScale="1">
        <p:scale>
          <a:sx n="79" d="100"/>
          <a:sy n="79" d="100"/>
        </p:scale>
        <p:origin x="1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az De Villegas Solans, Maria Concepcion" userId="1258de7c-a66d-441a-acb3-4b70e310781b" providerId="ADAL" clId="{FA7B7DDA-C820-4A55-8623-DCD9B82F476C}"/>
    <pc:docChg chg="undo custSel addSld delSld modSld sldOrd">
      <pc:chgData name="Diaz De Villegas Solans, Maria Concepcion" userId="1258de7c-a66d-441a-acb3-4b70e310781b" providerId="ADAL" clId="{FA7B7DDA-C820-4A55-8623-DCD9B82F476C}" dt="2022-12-13T19:34:13.969" v="381" actId="1076"/>
      <pc:docMkLst>
        <pc:docMk/>
      </pc:docMkLst>
      <pc:sldChg chg="delSp modSp mod">
        <pc:chgData name="Diaz De Villegas Solans, Maria Concepcion" userId="1258de7c-a66d-441a-acb3-4b70e310781b" providerId="ADAL" clId="{FA7B7DDA-C820-4A55-8623-DCD9B82F476C}" dt="2022-12-12T17:42:24.019" v="73" actId="478"/>
        <pc:sldMkLst>
          <pc:docMk/>
          <pc:sldMk cId="290843174" sldId="303"/>
        </pc:sldMkLst>
        <pc:spChg chg="del">
          <ac:chgData name="Diaz De Villegas Solans, Maria Concepcion" userId="1258de7c-a66d-441a-acb3-4b70e310781b" providerId="ADAL" clId="{FA7B7DDA-C820-4A55-8623-DCD9B82F476C}" dt="2022-12-12T17:42:24.019" v="73" actId="478"/>
          <ac:spMkLst>
            <pc:docMk/>
            <pc:sldMk cId="290843174" sldId="303"/>
            <ac:spMk id="2" creationId="{26823B83-5339-4015-93BE-C48F4961C551}"/>
          </ac:spMkLst>
        </pc:spChg>
        <pc:spChg chg="mod">
          <ac:chgData name="Diaz De Villegas Solans, Maria Concepcion" userId="1258de7c-a66d-441a-acb3-4b70e310781b" providerId="ADAL" clId="{FA7B7DDA-C820-4A55-8623-DCD9B82F476C}" dt="2022-12-12T17:42:18.373" v="72" actId="403"/>
          <ac:spMkLst>
            <pc:docMk/>
            <pc:sldMk cId="290843174" sldId="303"/>
            <ac:spMk id="4" creationId="{96C15F2B-5DA2-4F8B-B2D4-F1BB96391A88}"/>
          </ac:spMkLst>
        </pc:spChg>
      </pc:sldChg>
      <pc:sldChg chg="modSp mod">
        <pc:chgData name="Diaz De Villegas Solans, Maria Concepcion" userId="1258de7c-a66d-441a-acb3-4b70e310781b" providerId="ADAL" clId="{FA7B7DDA-C820-4A55-8623-DCD9B82F476C}" dt="2022-12-12T17:42:31.471" v="83" actId="20577"/>
        <pc:sldMkLst>
          <pc:docMk/>
          <pc:sldMk cId="2681769618" sldId="308"/>
        </pc:sldMkLst>
        <pc:spChg chg="mod">
          <ac:chgData name="Diaz De Villegas Solans, Maria Concepcion" userId="1258de7c-a66d-441a-acb3-4b70e310781b" providerId="ADAL" clId="{FA7B7DDA-C820-4A55-8623-DCD9B82F476C}" dt="2022-12-12T17:42:31.471" v="83" actId="20577"/>
          <ac:spMkLst>
            <pc:docMk/>
            <pc:sldMk cId="2681769618" sldId="308"/>
            <ac:spMk id="4" creationId="{6D9918AA-B3AE-4159-B9F1-8EA2BEB81595}"/>
          </ac:spMkLst>
        </pc:spChg>
      </pc:sldChg>
      <pc:sldChg chg="modSp mod">
        <pc:chgData name="Diaz De Villegas Solans, Maria Concepcion" userId="1258de7c-a66d-441a-acb3-4b70e310781b" providerId="ADAL" clId="{FA7B7DDA-C820-4A55-8623-DCD9B82F476C}" dt="2022-12-12T17:43:56.656" v="92" actId="20577"/>
        <pc:sldMkLst>
          <pc:docMk/>
          <pc:sldMk cId="4192290230" sldId="322"/>
        </pc:sldMkLst>
        <pc:spChg chg="mod">
          <ac:chgData name="Diaz De Villegas Solans, Maria Concepcion" userId="1258de7c-a66d-441a-acb3-4b70e310781b" providerId="ADAL" clId="{FA7B7DDA-C820-4A55-8623-DCD9B82F476C}" dt="2022-12-12T17:43:56.656" v="92" actId="20577"/>
          <ac:spMkLst>
            <pc:docMk/>
            <pc:sldMk cId="4192290230" sldId="322"/>
            <ac:spMk id="8" creationId="{A7B58948-0EDA-4E4C-9C5E-251EF71ABC64}"/>
          </ac:spMkLst>
        </pc:spChg>
      </pc:sldChg>
      <pc:sldChg chg="addSp modSp new mod">
        <pc:chgData name="Diaz De Villegas Solans, Maria Concepcion" userId="1258de7c-a66d-441a-acb3-4b70e310781b" providerId="ADAL" clId="{FA7B7DDA-C820-4A55-8623-DCD9B82F476C}" dt="2022-12-12T17:46:20.422" v="113" actId="1076"/>
        <pc:sldMkLst>
          <pc:docMk/>
          <pc:sldMk cId="1978339941" sldId="323"/>
        </pc:sldMkLst>
        <pc:spChg chg="add mod">
          <ac:chgData name="Diaz De Villegas Solans, Maria Concepcion" userId="1258de7c-a66d-441a-acb3-4b70e310781b" providerId="ADAL" clId="{FA7B7DDA-C820-4A55-8623-DCD9B82F476C}" dt="2022-12-12T17:46:20.422" v="113" actId="1076"/>
          <ac:spMkLst>
            <pc:docMk/>
            <pc:sldMk cId="1978339941" sldId="323"/>
            <ac:spMk id="3" creationId="{291AC1EA-CD32-47C4-B8BB-2A0C0E0D1A62}"/>
          </ac:spMkLst>
        </pc:spChg>
      </pc:sldChg>
      <pc:sldChg chg="modSp add mod ord">
        <pc:chgData name="Diaz De Villegas Solans, Maria Concepcion" userId="1258de7c-a66d-441a-acb3-4b70e310781b" providerId="ADAL" clId="{FA7B7DDA-C820-4A55-8623-DCD9B82F476C}" dt="2022-12-12T17:46:31.249" v="117" actId="20577"/>
        <pc:sldMkLst>
          <pc:docMk/>
          <pc:sldMk cId="1214152691" sldId="324"/>
        </pc:sldMkLst>
        <pc:spChg chg="mod">
          <ac:chgData name="Diaz De Villegas Solans, Maria Concepcion" userId="1258de7c-a66d-441a-acb3-4b70e310781b" providerId="ADAL" clId="{FA7B7DDA-C820-4A55-8623-DCD9B82F476C}" dt="2022-12-12T17:46:31.249" v="117" actId="20577"/>
          <ac:spMkLst>
            <pc:docMk/>
            <pc:sldMk cId="1214152691" sldId="324"/>
            <ac:spMk id="3" creationId="{291AC1EA-CD32-47C4-B8BB-2A0C0E0D1A62}"/>
          </ac:spMkLst>
        </pc:spChg>
      </pc:sldChg>
      <pc:sldChg chg="modSp add mod ord">
        <pc:chgData name="Diaz De Villegas Solans, Maria Concepcion" userId="1258de7c-a66d-441a-acb3-4b70e310781b" providerId="ADAL" clId="{FA7B7DDA-C820-4A55-8623-DCD9B82F476C}" dt="2022-12-12T17:50:40.590" v="272" actId="20577"/>
        <pc:sldMkLst>
          <pc:docMk/>
          <pc:sldMk cId="519417994" sldId="325"/>
        </pc:sldMkLst>
        <pc:spChg chg="mod">
          <ac:chgData name="Diaz De Villegas Solans, Maria Concepcion" userId="1258de7c-a66d-441a-acb3-4b70e310781b" providerId="ADAL" clId="{FA7B7DDA-C820-4A55-8623-DCD9B82F476C}" dt="2022-12-12T17:50:40.590" v="272" actId="20577"/>
          <ac:spMkLst>
            <pc:docMk/>
            <pc:sldMk cId="519417994" sldId="325"/>
            <ac:spMk id="3" creationId="{291AC1EA-CD32-47C4-B8BB-2A0C0E0D1A62}"/>
          </ac:spMkLst>
        </pc:spChg>
      </pc:sldChg>
      <pc:sldChg chg="modSp add mod">
        <pc:chgData name="Diaz De Villegas Solans, Maria Concepcion" userId="1258de7c-a66d-441a-acb3-4b70e310781b" providerId="ADAL" clId="{FA7B7DDA-C820-4A55-8623-DCD9B82F476C}" dt="2022-12-12T17:50:23.881" v="217" actId="20577"/>
        <pc:sldMkLst>
          <pc:docMk/>
          <pc:sldMk cId="4184532147" sldId="326"/>
        </pc:sldMkLst>
        <pc:spChg chg="mod">
          <ac:chgData name="Diaz De Villegas Solans, Maria Concepcion" userId="1258de7c-a66d-441a-acb3-4b70e310781b" providerId="ADAL" clId="{FA7B7DDA-C820-4A55-8623-DCD9B82F476C}" dt="2022-12-12T17:50:23.881" v="217" actId="20577"/>
          <ac:spMkLst>
            <pc:docMk/>
            <pc:sldMk cId="4184532147" sldId="326"/>
            <ac:spMk id="3" creationId="{291AC1EA-CD32-47C4-B8BB-2A0C0E0D1A62}"/>
          </ac:spMkLst>
        </pc:spChg>
      </pc:sldChg>
      <pc:sldChg chg="modSp add mod ord">
        <pc:chgData name="Diaz De Villegas Solans, Maria Concepcion" userId="1258de7c-a66d-441a-acb3-4b70e310781b" providerId="ADAL" clId="{FA7B7DDA-C820-4A55-8623-DCD9B82F476C}" dt="2022-12-12T17:50:53.867" v="273" actId="20577"/>
        <pc:sldMkLst>
          <pc:docMk/>
          <pc:sldMk cId="4063739149" sldId="327"/>
        </pc:sldMkLst>
        <pc:spChg chg="mod">
          <ac:chgData name="Diaz De Villegas Solans, Maria Concepcion" userId="1258de7c-a66d-441a-acb3-4b70e310781b" providerId="ADAL" clId="{FA7B7DDA-C820-4A55-8623-DCD9B82F476C}" dt="2022-12-12T17:50:53.867" v="273" actId="20577"/>
          <ac:spMkLst>
            <pc:docMk/>
            <pc:sldMk cId="4063739149" sldId="327"/>
            <ac:spMk id="3" creationId="{291AC1EA-CD32-47C4-B8BB-2A0C0E0D1A62}"/>
          </ac:spMkLst>
        </pc:spChg>
      </pc:sldChg>
      <pc:sldChg chg="addSp delSp modSp add mod ord">
        <pc:chgData name="Diaz De Villegas Solans, Maria Concepcion" userId="1258de7c-a66d-441a-acb3-4b70e310781b" providerId="ADAL" clId="{FA7B7DDA-C820-4A55-8623-DCD9B82F476C}" dt="2022-12-12T17:53:52.336" v="283" actId="1076"/>
        <pc:sldMkLst>
          <pc:docMk/>
          <pc:sldMk cId="503222253" sldId="328"/>
        </pc:sldMkLst>
        <pc:spChg chg="del">
          <ac:chgData name="Diaz De Villegas Solans, Maria Concepcion" userId="1258de7c-a66d-441a-acb3-4b70e310781b" providerId="ADAL" clId="{FA7B7DDA-C820-4A55-8623-DCD9B82F476C}" dt="2022-12-12T17:53:45.129" v="280" actId="478"/>
          <ac:spMkLst>
            <pc:docMk/>
            <pc:sldMk cId="503222253" sldId="328"/>
            <ac:spMk id="7" creationId="{F2EE8A09-447F-45F4-BFC3-F6BA33700DBF}"/>
          </ac:spMkLst>
        </pc:spChg>
        <pc:picChg chg="del">
          <ac:chgData name="Diaz De Villegas Solans, Maria Concepcion" userId="1258de7c-a66d-441a-acb3-4b70e310781b" providerId="ADAL" clId="{FA7B7DDA-C820-4A55-8623-DCD9B82F476C}" dt="2022-12-12T17:53:35.897" v="277" actId="478"/>
          <ac:picMkLst>
            <pc:docMk/>
            <pc:sldMk cId="503222253" sldId="328"/>
            <ac:picMk id="3" creationId="{B0E31FD4-C14A-4453-978E-43B39F9F8ED4}"/>
          </ac:picMkLst>
        </pc:picChg>
        <pc:picChg chg="add del">
          <ac:chgData name="Diaz De Villegas Solans, Maria Concepcion" userId="1258de7c-a66d-441a-acb3-4b70e310781b" providerId="ADAL" clId="{FA7B7DDA-C820-4A55-8623-DCD9B82F476C}" dt="2022-12-12T17:53:42.585" v="279" actId="22"/>
          <ac:picMkLst>
            <pc:docMk/>
            <pc:sldMk cId="503222253" sldId="328"/>
            <ac:picMk id="4" creationId="{0B2AA947-E687-426A-89CB-D94B82C7EF76}"/>
          </ac:picMkLst>
        </pc:picChg>
        <pc:picChg chg="add mod">
          <ac:chgData name="Diaz De Villegas Solans, Maria Concepcion" userId="1258de7c-a66d-441a-acb3-4b70e310781b" providerId="ADAL" clId="{FA7B7DDA-C820-4A55-8623-DCD9B82F476C}" dt="2022-12-12T17:53:52.336" v="283" actId="1076"/>
          <ac:picMkLst>
            <pc:docMk/>
            <pc:sldMk cId="503222253" sldId="328"/>
            <ac:picMk id="6" creationId="{08E2CD23-68A6-4558-9719-08689EC2A6B4}"/>
          </ac:picMkLst>
        </pc:picChg>
      </pc:sldChg>
      <pc:sldChg chg="addSp delSp modSp add del mod ord setBg">
        <pc:chgData name="Diaz De Villegas Solans, Maria Concepcion" userId="1258de7c-a66d-441a-acb3-4b70e310781b" providerId="ADAL" clId="{FA7B7DDA-C820-4A55-8623-DCD9B82F476C}" dt="2022-12-13T19:30:07.596" v="361" actId="1076"/>
        <pc:sldMkLst>
          <pc:docMk/>
          <pc:sldMk cId="3923698192" sldId="329"/>
        </pc:sldMkLst>
        <pc:graphicFrameChg chg="add del mod modGraphic">
          <ac:chgData name="Diaz De Villegas Solans, Maria Concepcion" userId="1258de7c-a66d-441a-acb3-4b70e310781b" providerId="ADAL" clId="{FA7B7DDA-C820-4A55-8623-DCD9B82F476C}" dt="2022-12-13T19:28:05.721" v="349" actId="478"/>
          <ac:graphicFrameMkLst>
            <pc:docMk/>
            <pc:sldMk cId="3923698192" sldId="329"/>
            <ac:graphicFrameMk id="3" creationId="{4A60A8ED-C954-4818-BB24-38679D4A739D}"/>
          </ac:graphicFrameMkLst>
        </pc:graphicFrameChg>
        <pc:graphicFrameChg chg="add del mod modGraphic">
          <ac:chgData name="Diaz De Villegas Solans, Maria Concepcion" userId="1258de7c-a66d-441a-acb3-4b70e310781b" providerId="ADAL" clId="{FA7B7DDA-C820-4A55-8623-DCD9B82F476C}" dt="2022-12-13T19:29:25.319" v="357" actId="478"/>
          <ac:graphicFrameMkLst>
            <pc:docMk/>
            <pc:sldMk cId="3923698192" sldId="329"/>
            <ac:graphicFrameMk id="5" creationId="{0E963FDC-1D87-4E79-A3FF-E36B0F661249}"/>
          </ac:graphicFrameMkLst>
        </pc:graphicFrameChg>
        <pc:picChg chg="add del mod">
          <ac:chgData name="Diaz De Villegas Solans, Maria Concepcion" userId="1258de7c-a66d-441a-acb3-4b70e310781b" providerId="ADAL" clId="{FA7B7DDA-C820-4A55-8623-DCD9B82F476C}" dt="2022-12-12T18:39:36.872" v="294" actId="478"/>
          <ac:picMkLst>
            <pc:docMk/>
            <pc:sldMk cId="3923698192" sldId="329"/>
            <ac:picMk id="2" creationId="{C3777019-AE9C-49C1-B1E0-8E83443F95D4}"/>
          </ac:picMkLst>
        </pc:picChg>
        <pc:picChg chg="add del mod">
          <ac:chgData name="Diaz De Villegas Solans, Maria Concepcion" userId="1258de7c-a66d-441a-acb3-4b70e310781b" providerId="ADAL" clId="{FA7B7DDA-C820-4A55-8623-DCD9B82F476C}" dt="2022-12-13T19:26:50.320" v="311"/>
          <ac:picMkLst>
            <pc:docMk/>
            <pc:sldMk cId="3923698192" sldId="329"/>
            <ac:picMk id="4" creationId="{10F5FCDA-7965-40D6-A62C-0E8D5DEFDAD0}"/>
          </ac:picMkLst>
        </pc:picChg>
        <pc:picChg chg="del">
          <ac:chgData name="Diaz De Villegas Solans, Maria Concepcion" userId="1258de7c-a66d-441a-acb3-4b70e310781b" providerId="ADAL" clId="{FA7B7DDA-C820-4A55-8623-DCD9B82F476C}" dt="2022-12-12T18:29:28.488" v="287" actId="478"/>
          <ac:picMkLst>
            <pc:docMk/>
            <pc:sldMk cId="3923698192" sldId="329"/>
            <ac:picMk id="6" creationId="{08E2CD23-68A6-4558-9719-08689EC2A6B4}"/>
          </ac:picMkLst>
        </pc:picChg>
        <pc:picChg chg="add mod">
          <ac:chgData name="Diaz De Villegas Solans, Maria Concepcion" userId="1258de7c-a66d-441a-acb3-4b70e310781b" providerId="ADAL" clId="{FA7B7DDA-C820-4A55-8623-DCD9B82F476C}" dt="2022-12-13T19:30:07.596" v="361" actId="1076"/>
          <ac:picMkLst>
            <pc:docMk/>
            <pc:sldMk cId="3923698192" sldId="329"/>
            <ac:picMk id="7" creationId="{17F853DF-5555-43CF-A554-197594024D4E}"/>
          </ac:picMkLst>
        </pc:picChg>
      </pc:sldChg>
      <pc:sldChg chg="modSp add mod">
        <pc:chgData name="Diaz De Villegas Solans, Maria Concepcion" userId="1258de7c-a66d-441a-acb3-4b70e310781b" providerId="ADAL" clId="{FA7B7DDA-C820-4A55-8623-DCD9B82F476C}" dt="2022-12-13T19:27:51.147" v="343" actId="20577"/>
        <pc:sldMkLst>
          <pc:docMk/>
          <pc:sldMk cId="4084393514" sldId="330"/>
        </pc:sldMkLst>
        <pc:spChg chg="mod">
          <ac:chgData name="Diaz De Villegas Solans, Maria Concepcion" userId="1258de7c-a66d-441a-acb3-4b70e310781b" providerId="ADAL" clId="{FA7B7DDA-C820-4A55-8623-DCD9B82F476C}" dt="2022-12-13T19:27:51.147" v="343" actId="20577"/>
          <ac:spMkLst>
            <pc:docMk/>
            <pc:sldMk cId="4084393514" sldId="330"/>
            <ac:spMk id="3" creationId="{291AC1EA-CD32-47C4-B8BB-2A0C0E0D1A62}"/>
          </ac:spMkLst>
        </pc:spChg>
      </pc:sldChg>
      <pc:sldChg chg="add">
        <pc:chgData name="Diaz De Villegas Solans, Maria Concepcion" userId="1258de7c-a66d-441a-acb3-4b70e310781b" providerId="ADAL" clId="{FA7B7DDA-C820-4A55-8623-DCD9B82F476C}" dt="2022-12-13T19:27:58.175" v="344" actId="2890"/>
        <pc:sldMkLst>
          <pc:docMk/>
          <pc:sldMk cId="2100448363" sldId="331"/>
        </pc:sldMkLst>
      </pc:sldChg>
      <pc:sldChg chg="addSp delSp modSp add mod ord">
        <pc:chgData name="Diaz De Villegas Solans, Maria Concepcion" userId="1258de7c-a66d-441a-acb3-4b70e310781b" providerId="ADAL" clId="{FA7B7DDA-C820-4A55-8623-DCD9B82F476C}" dt="2022-12-13T19:34:13.969" v="381" actId="1076"/>
        <pc:sldMkLst>
          <pc:docMk/>
          <pc:sldMk cId="1436828753" sldId="332"/>
        </pc:sldMkLst>
        <pc:graphicFrameChg chg="del">
          <ac:chgData name="Diaz De Villegas Solans, Maria Concepcion" userId="1258de7c-a66d-441a-acb3-4b70e310781b" providerId="ADAL" clId="{FA7B7DDA-C820-4A55-8623-DCD9B82F476C}" dt="2022-12-13T19:31:59.049" v="365" actId="478"/>
          <ac:graphicFrameMkLst>
            <pc:docMk/>
            <pc:sldMk cId="1436828753" sldId="332"/>
            <ac:graphicFrameMk id="3" creationId="{4A60A8ED-C954-4818-BB24-38679D4A739D}"/>
          </ac:graphicFrameMkLst>
        </pc:graphicFrameChg>
        <pc:picChg chg="add mod">
          <ac:chgData name="Diaz De Villegas Solans, Maria Concepcion" userId="1258de7c-a66d-441a-acb3-4b70e310781b" providerId="ADAL" clId="{FA7B7DDA-C820-4A55-8623-DCD9B82F476C}" dt="2022-12-13T19:33:13.211" v="371" actId="1076"/>
          <ac:picMkLst>
            <pc:docMk/>
            <pc:sldMk cId="1436828753" sldId="332"/>
            <ac:picMk id="4" creationId="{BC2539A5-4638-4344-B92D-BBB8E58B3BAF}"/>
          </ac:picMkLst>
        </pc:picChg>
        <pc:picChg chg="add del mod">
          <ac:chgData name="Diaz De Villegas Solans, Maria Concepcion" userId="1258de7c-a66d-441a-acb3-4b70e310781b" providerId="ADAL" clId="{FA7B7DDA-C820-4A55-8623-DCD9B82F476C}" dt="2022-12-13T19:34:08.676" v="380" actId="478"/>
          <ac:picMkLst>
            <pc:docMk/>
            <pc:sldMk cId="1436828753" sldId="332"/>
            <ac:picMk id="6" creationId="{BD1DC942-5A89-4699-815B-FAB9AEC3F2E9}"/>
          </ac:picMkLst>
        </pc:picChg>
        <pc:picChg chg="add mod">
          <ac:chgData name="Diaz De Villegas Solans, Maria Concepcion" userId="1258de7c-a66d-441a-acb3-4b70e310781b" providerId="ADAL" clId="{FA7B7DDA-C820-4A55-8623-DCD9B82F476C}" dt="2022-12-13T19:34:13.969" v="381" actId="1076"/>
          <ac:picMkLst>
            <pc:docMk/>
            <pc:sldMk cId="1436828753" sldId="332"/>
            <ac:picMk id="8" creationId="{8725A219-19DE-4514-BBC0-E728A3AEC03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78949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7969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92459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496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59545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015275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62200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54603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57728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8882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ircle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10" descr="paint_transparent4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13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10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rectangle">
  <p:cSld name="BLANK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1" descr="paint_transparent3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3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4297650" y="444797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>
                <a:solidFill>
                  <a:srgbClr val="999999"/>
                </a:solidFill>
              </a:defRPr>
            </a:lvl1pPr>
            <a:lvl2pPr lvl="1" algn="ctr" rtl="0">
              <a:buNone/>
              <a:defRPr>
                <a:solidFill>
                  <a:srgbClr val="999999"/>
                </a:solidFill>
              </a:defRPr>
            </a:lvl2pPr>
            <a:lvl3pPr lvl="2" algn="ctr" rtl="0">
              <a:buNone/>
              <a:defRPr>
                <a:solidFill>
                  <a:srgbClr val="999999"/>
                </a:solidFill>
              </a:defRPr>
            </a:lvl3pPr>
            <a:lvl4pPr lvl="3" algn="ctr" rtl="0">
              <a:buNone/>
              <a:defRPr>
                <a:solidFill>
                  <a:srgbClr val="999999"/>
                </a:solidFill>
              </a:defRPr>
            </a:lvl4pPr>
            <a:lvl5pPr lvl="4" algn="ctr" rtl="0">
              <a:buNone/>
              <a:defRPr>
                <a:solidFill>
                  <a:srgbClr val="999999"/>
                </a:solidFill>
              </a:defRPr>
            </a:lvl5pPr>
            <a:lvl6pPr lvl="5" algn="ctr" rtl="0">
              <a:buNone/>
              <a:defRPr>
                <a:solidFill>
                  <a:srgbClr val="999999"/>
                </a:solidFill>
              </a:defRPr>
            </a:lvl6pPr>
            <a:lvl7pPr lvl="6" algn="ctr" rtl="0">
              <a:buNone/>
              <a:defRPr>
                <a:solidFill>
                  <a:srgbClr val="999999"/>
                </a:solidFill>
              </a:defRPr>
            </a:lvl7pPr>
            <a:lvl8pPr lvl="7" algn="ctr" rtl="0">
              <a:buNone/>
              <a:defRPr>
                <a:solidFill>
                  <a:srgbClr val="999999"/>
                </a:solidFill>
              </a:defRPr>
            </a:lvl8pPr>
            <a:lvl9pPr lvl="8" algn="ctr" rtl="0">
              <a:buNone/>
              <a:defRPr>
                <a:solidFill>
                  <a:srgbClr val="999999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6" descr="paint_transparent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457200" y="1348975"/>
            <a:ext cx="55113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457200" y="2211825"/>
            <a:ext cx="2675100" cy="263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SzPts val="1600"/>
              <a:buChar char="×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2"/>
          </p:nvPr>
        </p:nvSpPr>
        <p:spPr>
          <a:xfrm>
            <a:off x="3293406" y="2211825"/>
            <a:ext cx="2675100" cy="263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SzPts val="1600"/>
              <a:buChar char="×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77697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rectangle">
  <p:cSld name="Blank rectang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1" descr="paint_transparent3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3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4297650" y="444797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>
                <a:solidFill>
                  <a:srgbClr val="999999"/>
                </a:solidFill>
              </a:defRPr>
            </a:lvl1pPr>
            <a:lvl2pPr lvl="1" algn="ctr" rtl="0">
              <a:buNone/>
              <a:defRPr>
                <a:solidFill>
                  <a:srgbClr val="999999"/>
                </a:solidFill>
              </a:defRPr>
            </a:lvl2pPr>
            <a:lvl3pPr lvl="2" algn="ctr" rtl="0">
              <a:buNone/>
              <a:defRPr>
                <a:solidFill>
                  <a:srgbClr val="999999"/>
                </a:solidFill>
              </a:defRPr>
            </a:lvl3pPr>
            <a:lvl4pPr lvl="3" algn="ctr" rtl="0">
              <a:buNone/>
              <a:defRPr>
                <a:solidFill>
                  <a:srgbClr val="999999"/>
                </a:solidFill>
              </a:defRPr>
            </a:lvl4pPr>
            <a:lvl5pPr lvl="4" algn="ctr" rtl="0">
              <a:buNone/>
              <a:defRPr>
                <a:solidFill>
                  <a:srgbClr val="999999"/>
                </a:solidFill>
              </a:defRPr>
            </a:lvl5pPr>
            <a:lvl6pPr lvl="5" algn="ctr" rtl="0">
              <a:buNone/>
              <a:defRPr>
                <a:solidFill>
                  <a:srgbClr val="999999"/>
                </a:solidFill>
              </a:defRPr>
            </a:lvl6pPr>
            <a:lvl7pPr lvl="6" algn="ctr" rtl="0">
              <a:buNone/>
              <a:defRPr>
                <a:solidFill>
                  <a:srgbClr val="999999"/>
                </a:solidFill>
              </a:defRPr>
            </a:lvl7pPr>
            <a:lvl8pPr lvl="7" algn="ctr" rtl="0">
              <a:buNone/>
              <a:defRPr>
                <a:solidFill>
                  <a:srgbClr val="999999"/>
                </a:solidFill>
              </a:defRPr>
            </a:lvl8pPr>
            <a:lvl9pPr lvl="8" algn="ctr" rtl="0">
              <a:buNone/>
              <a:defRPr>
                <a:solidFill>
                  <a:srgbClr val="999999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46418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CCCCCC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1348975"/>
            <a:ext cx="55113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Lato"/>
              <a:buNone/>
              <a:defRPr sz="4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Lato"/>
              <a:buNone/>
              <a:defRPr sz="4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Lato"/>
              <a:buNone/>
              <a:defRPr sz="4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Lato"/>
              <a:buNone/>
              <a:defRPr sz="4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Lato"/>
              <a:buNone/>
              <a:defRPr sz="4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Lato"/>
              <a:buNone/>
              <a:defRPr sz="4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Lato"/>
              <a:buNone/>
              <a:defRPr sz="4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Lato"/>
              <a:buNone/>
              <a:defRPr sz="4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Lato"/>
              <a:buNone/>
              <a:defRPr sz="4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2244400"/>
            <a:ext cx="5511300" cy="26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Lato"/>
              <a:buChar char="×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Lato"/>
              <a:buChar char="×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Lato"/>
              <a:buChar char="×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×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○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■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○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■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  <p:sldLayoutId id="2147483657" r:id="rId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CC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1348975"/>
            <a:ext cx="55113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Lato"/>
              <a:buNone/>
              <a:defRPr sz="4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Lato"/>
              <a:buNone/>
              <a:defRPr sz="4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Lato"/>
              <a:buNone/>
              <a:defRPr sz="4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Lato"/>
              <a:buNone/>
              <a:defRPr sz="4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Lato"/>
              <a:buNone/>
              <a:defRPr sz="4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Lato"/>
              <a:buNone/>
              <a:defRPr sz="4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Lato"/>
              <a:buNone/>
              <a:defRPr sz="4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Lato"/>
              <a:buNone/>
              <a:defRPr sz="4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Lato"/>
              <a:buNone/>
              <a:defRPr sz="4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2244400"/>
            <a:ext cx="5511300" cy="26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Lato"/>
              <a:buChar char="×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Lato"/>
              <a:buChar char="×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Lato"/>
              <a:buChar char="×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×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○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■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○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■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2242012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96C15F2B-5DA2-4F8B-B2D4-F1BB96391A88}"/>
              </a:ext>
            </a:extLst>
          </p:cNvPr>
          <p:cNvSpPr txBox="1"/>
          <p:nvPr/>
        </p:nvSpPr>
        <p:spPr>
          <a:xfrm>
            <a:off x="1424198" y="1767974"/>
            <a:ext cx="6445306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CONSEJO DE COMERCIO Y HOSTELERÍA DE LA CIUDAD DE MADRID </a:t>
            </a:r>
          </a:p>
          <a:p>
            <a:pPr algn="r"/>
            <a:r>
              <a:rPr lang="es-ES" sz="1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Diciembre  2022</a:t>
            </a:r>
            <a:endParaRPr lang="es-ES" sz="28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0A6F925-19BA-451B-89CA-D4DA40A11B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504" t="-9106" r="60110" b="31167"/>
          <a:stretch/>
        </p:blipFill>
        <p:spPr>
          <a:xfrm>
            <a:off x="6869013" y="4544356"/>
            <a:ext cx="2000982" cy="420334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EC98EB63-1719-4189-AFCD-328644B19E59}"/>
              </a:ext>
            </a:extLst>
          </p:cNvPr>
          <p:cNvSpPr/>
          <p:nvPr/>
        </p:nvSpPr>
        <p:spPr>
          <a:xfrm>
            <a:off x="274005" y="4639235"/>
            <a:ext cx="4297995" cy="4241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8431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1484C8AA-F7CF-486D-8E74-E245D0667E6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10</a:t>
            </a:fld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91AC1EA-CD32-47C4-B8BB-2A0C0E0D1A62}"/>
              </a:ext>
            </a:extLst>
          </p:cNvPr>
          <p:cNvSpPr txBox="1"/>
          <p:nvPr/>
        </p:nvSpPr>
        <p:spPr>
          <a:xfrm>
            <a:off x="1349347" y="2164484"/>
            <a:ext cx="644530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PUNTO 6</a:t>
            </a:r>
          </a:p>
          <a:p>
            <a:pPr algn="ctr"/>
            <a:r>
              <a:rPr lang="es-ES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PLAN ESTRATÉGICO DE SUBVENCIONES 2023</a:t>
            </a:r>
          </a:p>
        </p:txBody>
      </p:sp>
    </p:spTree>
    <p:extLst>
      <p:ext uri="{BB962C8B-B14F-4D97-AF65-F5344CB8AC3E}">
        <p14:creationId xmlns:p14="http://schemas.microsoft.com/office/powerpoint/2010/main" val="5194179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>
            <a:spLocks noGrp="1"/>
          </p:cNvSpPr>
          <p:nvPr>
            <p:ph type="body" idx="1"/>
          </p:nvPr>
        </p:nvSpPr>
        <p:spPr>
          <a:xfrm>
            <a:off x="678709" y="1785544"/>
            <a:ext cx="3245928" cy="263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Tx/>
              <a:buChar char="-"/>
            </a:pPr>
            <a:endParaRPr lang="es-ES" sz="1800" b="1" dirty="0"/>
          </a:p>
          <a:p>
            <a:pPr marL="171450" lvl="0" indent="-1714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Tx/>
              <a:buChar char="-"/>
            </a:pPr>
            <a:endParaRPr lang="es-ES" sz="1800" b="1" dirty="0"/>
          </a:p>
          <a:p>
            <a:pPr marL="171450" lvl="0" indent="-1714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Tx/>
              <a:buChar char="-"/>
            </a:pPr>
            <a:endParaRPr lang="es-ES" sz="1800" b="1" dirty="0"/>
          </a:p>
        </p:txBody>
      </p:sp>
      <p:sp>
        <p:nvSpPr>
          <p:cNvPr id="69" name="Google Shape;69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11</a:t>
            </a:fld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7F853DF-5555-43CF-A554-197594024D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979" y="957770"/>
            <a:ext cx="8856041" cy="2880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6981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1484C8AA-F7CF-486D-8E74-E245D0667E6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12</a:t>
            </a:fld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91AC1EA-CD32-47C4-B8BB-2A0C0E0D1A62}"/>
              </a:ext>
            </a:extLst>
          </p:cNvPr>
          <p:cNvSpPr txBox="1"/>
          <p:nvPr/>
        </p:nvSpPr>
        <p:spPr>
          <a:xfrm>
            <a:off x="1349347" y="2164484"/>
            <a:ext cx="644530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PUNTO 5</a:t>
            </a:r>
          </a:p>
          <a:p>
            <a:pPr algn="ctr"/>
            <a:r>
              <a:rPr lang="es-ES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SUBVENCIONES 2022</a:t>
            </a:r>
          </a:p>
        </p:txBody>
      </p:sp>
    </p:spTree>
    <p:extLst>
      <p:ext uri="{BB962C8B-B14F-4D97-AF65-F5344CB8AC3E}">
        <p14:creationId xmlns:p14="http://schemas.microsoft.com/office/powerpoint/2010/main" val="40843935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>
            <a:spLocks noGrp="1"/>
          </p:cNvSpPr>
          <p:nvPr>
            <p:ph type="body" idx="1"/>
          </p:nvPr>
        </p:nvSpPr>
        <p:spPr>
          <a:xfrm>
            <a:off x="678709" y="1785544"/>
            <a:ext cx="3245928" cy="263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Tx/>
              <a:buChar char="-"/>
            </a:pPr>
            <a:endParaRPr lang="es-ES" sz="1800" b="1" dirty="0"/>
          </a:p>
          <a:p>
            <a:pPr marL="171450" lvl="0" indent="-1714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Tx/>
              <a:buChar char="-"/>
            </a:pPr>
            <a:endParaRPr lang="es-ES" sz="1800" b="1" dirty="0"/>
          </a:p>
          <a:p>
            <a:pPr marL="171450" lvl="0" indent="-1714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Tx/>
              <a:buChar char="-"/>
            </a:pPr>
            <a:endParaRPr lang="es-ES" sz="1800" b="1" dirty="0"/>
          </a:p>
        </p:txBody>
      </p:sp>
      <p:sp>
        <p:nvSpPr>
          <p:cNvPr id="69" name="Google Shape;69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13</a:t>
            </a:fld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8E2CD23-68A6-4558-9719-08689EC2A6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480" y="544573"/>
            <a:ext cx="7290924" cy="405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2222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>
            <a:spLocks noGrp="1"/>
          </p:cNvSpPr>
          <p:nvPr>
            <p:ph type="body" idx="1"/>
          </p:nvPr>
        </p:nvSpPr>
        <p:spPr>
          <a:xfrm>
            <a:off x="678709" y="1785544"/>
            <a:ext cx="3245928" cy="263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Tx/>
              <a:buChar char="-"/>
            </a:pPr>
            <a:endParaRPr lang="es-ES" sz="1800" b="1" dirty="0"/>
          </a:p>
          <a:p>
            <a:pPr marL="171450" lvl="0" indent="-1714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Tx/>
              <a:buChar char="-"/>
            </a:pPr>
            <a:endParaRPr lang="es-ES" sz="1800" b="1" dirty="0"/>
          </a:p>
          <a:p>
            <a:pPr marL="171450" lvl="0" indent="-1714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Tx/>
              <a:buChar char="-"/>
            </a:pPr>
            <a:endParaRPr lang="es-ES" sz="1800" b="1" dirty="0"/>
          </a:p>
        </p:txBody>
      </p:sp>
      <p:sp>
        <p:nvSpPr>
          <p:cNvPr id="69" name="Google Shape;69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14</a:t>
            </a:fld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/>
              <a:ea typeface="Lato"/>
              <a:cs typeface="Lato"/>
              <a:sym typeface="Lato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4A60A8ED-C954-4818-BB24-38679D4A739D}"/>
              </a:ext>
            </a:extLst>
          </p:cNvPr>
          <p:cNvGraphicFramePr>
            <a:graphicFrameLocks noGrp="1"/>
          </p:cNvGraphicFramePr>
          <p:nvPr/>
        </p:nvGraphicFramePr>
        <p:xfrm>
          <a:off x="1112462" y="326456"/>
          <a:ext cx="7125229" cy="4575809"/>
        </p:xfrm>
        <a:graphic>
          <a:graphicData uri="http://schemas.openxmlformats.org/drawingml/2006/table">
            <a:tbl>
              <a:tblPr/>
              <a:tblGrid>
                <a:gridCol w="2515149">
                  <a:extLst>
                    <a:ext uri="{9D8B030D-6E8A-4147-A177-3AD203B41FA5}">
                      <a16:colId xmlns:a16="http://schemas.microsoft.com/office/drawing/2014/main" val="3006500223"/>
                    </a:ext>
                  </a:extLst>
                </a:gridCol>
                <a:gridCol w="593254">
                  <a:extLst>
                    <a:ext uri="{9D8B030D-6E8A-4147-A177-3AD203B41FA5}">
                      <a16:colId xmlns:a16="http://schemas.microsoft.com/office/drawing/2014/main" val="2454682479"/>
                    </a:ext>
                  </a:extLst>
                </a:gridCol>
                <a:gridCol w="617973">
                  <a:extLst>
                    <a:ext uri="{9D8B030D-6E8A-4147-A177-3AD203B41FA5}">
                      <a16:colId xmlns:a16="http://schemas.microsoft.com/office/drawing/2014/main" val="1695752114"/>
                    </a:ext>
                  </a:extLst>
                </a:gridCol>
                <a:gridCol w="617973">
                  <a:extLst>
                    <a:ext uri="{9D8B030D-6E8A-4147-A177-3AD203B41FA5}">
                      <a16:colId xmlns:a16="http://schemas.microsoft.com/office/drawing/2014/main" val="631791594"/>
                    </a:ext>
                  </a:extLst>
                </a:gridCol>
                <a:gridCol w="617973">
                  <a:extLst>
                    <a:ext uri="{9D8B030D-6E8A-4147-A177-3AD203B41FA5}">
                      <a16:colId xmlns:a16="http://schemas.microsoft.com/office/drawing/2014/main" val="1739210121"/>
                    </a:ext>
                  </a:extLst>
                </a:gridCol>
                <a:gridCol w="617973">
                  <a:extLst>
                    <a:ext uri="{9D8B030D-6E8A-4147-A177-3AD203B41FA5}">
                      <a16:colId xmlns:a16="http://schemas.microsoft.com/office/drawing/2014/main" val="4154195598"/>
                    </a:ext>
                  </a:extLst>
                </a:gridCol>
                <a:gridCol w="772467">
                  <a:extLst>
                    <a:ext uri="{9D8B030D-6E8A-4147-A177-3AD203B41FA5}">
                      <a16:colId xmlns:a16="http://schemas.microsoft.com/office/drawing/2014/main" val="3994417460"/>
                    </a:ext>
                  </a:extLst>
                </a:gridCol>
                <a:gridCol w="772467">
                  <a:extLst>
                    <a:ext uri="{9D8B030D-6E8A-4147-A177-3AD203B41FA5}">
                      <a16:colId xmlns:a16="http://schemas.microsoft.com/office/drawing/2014/main" val="3002593087"/>
                    </a:ext>
                  </a:extLst>
                </a:gridCol>
              </a:tblGrid>
              <a:tr h="54160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600" b="1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Linea 1</a:t>
                      </a:r>
                      <a:br>
                        <a:rPr lang="es-ES" sz="600" b="1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</a:br>
                      <a:r>
                        <a:rPr lang="es-ES" sz="600" b="1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Objetivo 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600" b="1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Crédito previsto 2023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600" b="1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Crédito previsto 2024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600" b="1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Crédito previsto 2025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600" b="1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Crédito previsto 2026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600" b="1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TOTAL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600" b="1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Ampliación prevista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600" b="1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Previsión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215884"/>
                  </a:ext>
                </a:extLst>
              </a:tr>
              <a:tr h="150788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1.- Modernización de mercados 2023 2024 2025</a:t>
                      </a:r>
                    </a:p>
                  </a:txBody>
                  <a:tcPr marL="29118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                 4.370.000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                  5.070.000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                  5.070.000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                      700.000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                15.210.000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                            1.500.000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 Tramitación anticipada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1699016"/>
                  </a:ext>
                </a:extLst>
              </a:tr>
              <a:tr h="150788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(mercados concesionarios y comerciantes))</a:t>
                      </a:r>
                    </a:p>
                  </a:txBody>
                  <a:tcPr marL="29118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Enero 2023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4054532"/>
                  </a:ext>
                </a:extLst>
              </a:tr>
              <a:tr h="150788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2.- Ocupación de locales 2023 2024 2025</a:t>
                      </a:r>
                    </a:p>
                  </a:txBody>
                  <a:tcPr marL="29118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                    495.000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                      495.000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                      495.000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                  1.485.000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                                490.000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 Tramitación anticipada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6036874"/>
                  </a:ext>
                </a:extLst>
              </a:tr>
              <a:tr h="150788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(mercados comerciantes)</a:t>
                      </a:r>
                    </a:p>
                  </a:txBody>
                  <a:tcPr marL="29118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 Enero 2023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3847458"/>
                  </a:ext>
                </a:extLst>
              </a:tr>
              <a:tr h="150788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3.- Equipamientos culturales en mercados 2023 2024 2025</a:t>
                      </a:r>
                    </a:p>
                  </a:txBody>
                  <a:tcPr marL="29118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                      60.000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                      100.000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                      100.000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                      260.000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                                100.000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 Sin  fecha prevista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2688601"/>
                  </a:ext>
                </a:extLst>
              </a:tr>
              <a:tr h="150788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(mercados concesionarios )</a:t>
                      </a:r>
                    </a:p>
                  </a:txBody>
                  <a:tcPr marL="29118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5509364"/>
                  </a:ext>
                </a:extLst>
              </a:tr>
              <a:tr h="150788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4.- Fomento del asociacionismo, dinamización comercial y Formación 2023 2024 2025</a:t>
                      </a:r>
                    </a:p>
                  </a:txBody>
                  <a:tcPr marL="29118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                    995.000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                  1.000.000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                  1.000.000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                  2.995.000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                                500.000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 Tramitación ordinaria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3710177"/>
                  </a:ext>
                </a:extLst>
              </a:tr>
              <a:tr h="150788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(mercados concesionarios y asociaciones empresariales CHH</a:t>
                      </a:r>
                    </a:p>
                  </a:txBody>
                  <a:tcPr marL="29118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Febrero 2023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2184811"/>
                  </a:ext>
                </a:extLst>
              </a:tr>
              <a:tr h="150788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5.- Funcionamiento 2023 2024 2025</a:t>
                      </a:r>
                    </a:p>
                  </a:txBody>
                  <a:tcPr marL="29118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                 1.000.000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                  1.000.000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                  1.000.000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                  3.000.000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                                500.000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 Tramitación ordinaria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8862900"/>
                  </a:ext>
                </a:extLst>
              </a:tr>
              <a:tr h="150788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(asociaciones empresariales CHH)</a:t>
                      </a:r>
                    </a:p>
                  </a:txBody>
                  <a:tcPr marL="29118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Febrero 2023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7300034"/>
                  </a:ext>
                </a:extLst>
              </a:tr>
              <a:tr h="150788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6.- Digitalización 2023 2024 2025</a:t>
                      </a:r>
                    </a:p>
                  </a:txBody>
                  <a:tcPr marL="29118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                 1.500.000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                  1.500.000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                  1.500.000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                  4.500.000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                                500.000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 Tramitación anticipada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2275535"/>
                  </a:ext>
                </a:extLst>
              </a:tr>
              <a:tr h="150788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(mercados concesionarios y asociaciones empresariales CHH)</a:t>
                      </a:r>
                    </a:p>
                  </a:txBody>
                  <a:tcPr marL="29118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Enero 2023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2901918"/>
                  </a:ext>
                </a:extLst>
              </a:tr>
              <a:tr h="150788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7.- proyectos de ciudad” en el marco de los sectores de la artesanía, los mercados municipales y la moda.</a:t>
                      </a:r>
                    </a:p>
                  </a:txBody>
                  <a:tcPr marL="29118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                    750.000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                      750.000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                      750.000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                  2.250.000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                                250.000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 Pendiente redacción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2575731"/>
                  </a:ext>
                </a:extLst>
              </a:tr>
              <a:tr h="150788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Promotores de proyectos</a:t>
                      </a:r>
                    </a:p>
                  </a:txBody>
                  <a:tcPr marL="29118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Marzo 2023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698946"/>
                  </a:ext>
                </a:extLst>
              </a:tr>
              <a:tr h="150788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8,- Premio MCDM 2023 2024 2025</a:t>
                      </a:r>
                    </a:p>
                  </a:txBody>
                  <a:tcPr marL="29118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                      90.000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                        90.000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                        90.000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                      270.000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 Pendiente redacción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9552946"/>
                  </a:ext>
                </a:extLst>
              </a:tr>
              <a:tr h="150788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Diseñadores </a:t>
                      </a:r>
                    </a:p>
                  </a:txBody>
                  <a:tcPr marL="29118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Marzo 2023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033308"/>
                  </a:ext>
                </a:extLst>
              </a:tr>
              <a:tr h="150788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9.-  Participación de Diseñadores  en la semana de la moda de Madrid 2023 2024 2025</a:t>
                      </a:r>
                    </a:p>
                  </a:txBody>
                  <a:tcPr marL="29118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                    385.000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                      500.000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                      500.000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                  1.385.000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                                500.000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 Tramitación ordinaria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6231488"/>
                  </a:ext>
                </a:extLst>
              </a:tr>
              <a:tr h="150788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(Diseñadores)</a:t>
                      </a:r>
                    </a:p>
                  </a:txBody>
                  <a:tcPr marL="29118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Marzo 2023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9892288"/>
                  </a:ext>
                </a:extLst>
              </a:tr>
              <a:tr h="150788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10.- proyectos de ciudad” vinculados a la Semana de la Moda de Madrid 2023 2024 2025</a:t>
                      </a:r>
                    </a:p>
                  </a:txBody>
                  <a:tcPr marL="29118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                    400.000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                      600.000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                      600.000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                  1.600.000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                                300.000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 Pendiente redacción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3435249"/>
                  </a:ext>
                </a:extLst>
              </a:tr>
              <a:tr h="120015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Promotores de proyectos</a:t>
                      </a:r>
                    </a:p>
                  </a:txBody>
                  <a:tcPr marL="29118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6731256"/>
                  </a:ext>
                </a:extLst>
              </a:tr>
              <a:tr h="150788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11.- premios a trabajos académicos sobre comercio, hostelería</a:t>
                      </a:r>
                      <a:b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</a:br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mercados y economía circular. 2023 2024 2025</a:t>
                      </a:r>
                    </a:p>
                  </a:txBody>
                  <a:tcPr marL="29118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                         6.000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                           6.000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                           6.000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                        18.000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 Pendiente redacción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2756823"/>
                  </a:ext>
                </a:extLst>
              </a:tr>
              <a:tr h="150788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Estudiantes</a:t>
                      </a:r>
                    </a:p>
                  </a:txBody>
                  <a:tcPr marL="29118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Marzo 2023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9020454"/>
                  </a:ext>
                </a:extLst>
              </a:tr>
              <a:tr h="150788"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TOTAL </a:t>
                      </a:r>
                    </a:p>
                  </a:txBody>
                  <a:tcPr marL="29118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              10.045.000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                11.105.000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                11.105.000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                32.255.000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                            4.640.000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0250992"/>
                  </a:ext>
                </a:extLst>
              </a:tr>
              <a:tr h="150788"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20812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04483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1484C8AA-F7CF-486D-8E74-E245D0667E6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15</a:t>
            </a:fld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91AC1EA-CD32-47C4-B8BB-2A0C0E0D1A62}"/>
              </a:ext>
            </a:extLst>
          </p:cNvPr>
          <p:cNvSpPr txBox="1"/>
          <p:nvPr/>
        </p:nvSpPr>
        <p:spPr>
          <a:xfrm>
            <a:off x="1349347" y="2164484"/>
            <a:ext cx="644530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PUNTO 7</a:t>
            </a:r>
          </a:p>
          <a:p>
            <a:pPr algn="ctr"/>
            <a:r>
              <a:rPr lang="es-ES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PREVISIÓN DE CAMPAÑAS 2023</a:t>
            </a:r>
          </a:p>
        </p:txBody>
      </p:sp>
    </p:spTree>
    <p:extLst>
      <p:ext uri="{BB962C8B-B14F-4D97-AF65-F5344CB8AC3E}">
        <p14:creationId xmlns:p14="http://schemas.microsoft.com/office/powerpoint/2010/main" val="41845321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9000"/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198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>
            <a:spLocks noGrp="1"/>
          </p:cNvSpPr>
          <p:nvPr>
            <p:ph type="body" idx="1"/>
          </p:nvPr>
        </p:nvSpPr>
        <p:spPr>
          <a:xfrm>
            <a:off x="678709" y="1785544"/>
            <a:ext cx="3245928" cy="263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Tx/>
              <a:buChar char="-"/>
            </a:pPr>
            <a:endParaRPr lang="es-ES" sz="1800" b="1" dirty="0"/>
          </a:p>
          <a:p>
            <a:pPr marL="171450" lvl="0" indent="-1714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Tx/>
              <a:buChar char="-"/>
            </a:pPr>
            <a:endParaRPr lang="es-ES" sz="1800" b="1" dirty="0"/>
          </a:p>
          <a:p>
            <a:pPr marL="171450" lvl="0" indent="-1714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Tx/>
              <a:buChar char="-"/>
            </a:pPr>
            <a:endParaRPr lang="es-ES" sz="1800" b="1" dirty="0"/>
          </a:p>
        </p:txBody>
      </p:sp>
      <p:sp>
        <p:nvSpPr>
          <p:cNvPr id="69" name="Google Shape;69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16</a:t>
            </a:fld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7B58948-0EDA-4E4C-9C5E-251EF71ABC64}"/>
              </a:ext>
            </a:extLst>
          </p:cNvPr>
          <p:cNvSpPr txBox="1"/>
          <p:nvPr/>
        </p:nvSpPr>
        <p:spPr>
          <a:xfrm>
            <a:off x="403579" y="559289"/>
            <a:ext cx="862570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20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PUBLICIDAD EXTERIOR COMERCIO Y HOSTELERÍA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20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AVANCE RESERVAS  2023 (1Q)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42CCE1FD-34E7-4141-B569-3C90A0E008B5}"/>
              </a:ext>
            </a:extLst>
          </p:cNvPr>
          <p:cNvGraphicFramePr>
            <a:graphicFrameLocks noGrp="1"/>
          </p:cNvGraphicFramePr>
          <p:nvPr/>
        </p:nvGraphicFramePr>
        <p:xfrm>
          <a:off x="2543248" y="1397614"/>
          <a:ext cx="5937336" cy="3413760"/>
        </p:xfrm>
        <a:graphic>
          <a:graphicData uri="http://schemas.openxmlformats.org/drawingml/2006/table">
            <a:tbl>
              <a:tblPr/>
              <a:tblGrid>
                <a:gridCol w="1548871">
                  <a:extLst>
                    <a:ext uri="{9D8B030D-6E8A-4147-A177-3AD203B41FA5}">
                      <a16:colId xmlns:a16="http://schemas.microsoft.com/office/drawing/2014/main" val="3472608836"/>
                    </a:ext>
                  </a:extLst>
                </a:gridCol>
                <a:gridCol w="4388465">
                  <a:extLst>
                    <a:ext uri="{9D8B030D-6E8A-4147-A177-3AD203B41FA5}">
                      <a16:colId xmlns:a16="http://schemas.microsoft.com/office/drawing/2014/main" val="2609877563"/>
                    </a:ext>
                  </a:extLst>
                </a:gridCol>
              </a:tblGrid>
              <a:tr h="18230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ENERO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6904333"/>
                  </a:ext>
                </a:extLst>
              </a:tr>
              <a:tr h="18230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16 a 29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MERCADOS SOSTENIBLES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4463753"/>
                  </a:ext>
                </a:extLst>
              </a:tr>
              <a:tr h="182300">
                <a:tc>
                  <a:txBody>
                    <a:bodyPr/>
                    <a:lstStyle/>
                    <a:p>
                      <a:pPr algn="l" fontAlgn="b"/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7336285"/>
                  </a:ext>
                </a:extLst>
              </a:tr>
              <a:tr h="18230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FEBRERO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2753346"/>
                  </a:ext>
                </a:extLst>
              </a:tr>
              <a:tr h="18230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6 A 12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EL VALOR DE LO AUTÉNTICO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0091330"/>
                  </a:ext>
                </a:extLst>
              </a:tr>
              <a:tr h="18230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13 a 26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MERCADOS SOSTENIBLES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191210"/>
                  </a:ext>
                </a:extLst>
              </a:tr>
              <a:tr h="18230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13 a 26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SAM (D41)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1320283"/>
                  </a:ext>
                </a:extLst>
              </a:tr>
              <a:tr h="18230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13 A 26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URVANITY ART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4685994"/>
                  </a:ext>
                </a:extLst>
              </a:tr>
              <a:tr h="182300">
                <a:tc>
                  <a:txBody>
                    <a:bodyPr/>
                    <a:lstStyle/>
                    <a:p>
                      <a:pPr algn="l" fontAlgn="b"/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5757716"/>
                  </a:ext>
                </a:extLst>
              </a:tr>
              <a:tr h="18230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MARZO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8078219"/>
                  </a:ext>
                </a:extLst>
              </a:tr>
              <a:tr h="18230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6 A 19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TODO ESTA EN MADRID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6261816"/>
                  </a:ext>
                </a:extLst>
              </a:tr>
              <a:tr h="18230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20 A 2/4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CENTENARIOS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7580363"/>
                  </a:ext>
                </a:extLst>
              </a:tr>
              <a:tr h="18230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27 a 2/4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MERCADILLOS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4251521"/>
                  </a:ext>
                </a:extLst>
              </a:tr>
              <a:tr h="182300">
                <a:tc>
                  <a:txBody>
                    <a:bodyPr/>
                    <a:lstStyle/>
                    <a:p>
                      <a:pPr algn="l" fontAlgn="b"/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0039622"/>
                  </a:ext>
                </a:extLst>
              </a:tr>
              <a:tr h="18230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ABRIL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5979615"/>
                  </a:ext>
                </a:extLst>
              </a:tr>
              <a:tr h="18230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17 A 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LIBRERÍAS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46484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24997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1484C8AA-F7CF-486D-8E74-E245D0667E6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17</a:t>
            </a:fld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91AC1EA-CD32-47C4-B8BB-2A0C0E0D1A62}"/>
              </a:ext>
            </a:extLst>
          </p:cNvPr>
          <p:cNvSpPr txBox="1"/>
          <p:nvPr/>
        </p:nvSpPr>
        <p:spPr>
          <a:xfrm>
            <a:off x="1349347" y="2164484"/>
            <a:ext cx="644530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PUNTO 8</a:t>
            </a:r>
          </a:p>
          <a:p>
            <a:pPr algn="ctr"/>
            <a:r>
              <a:rPr lang="es-ES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GUÍA DE SOSTENIBILIDAD DE LOS MERCADOS DE MADRID</a:t>
            </a:r>
          </a:p>
        </p:txBody>
      </p:sp>
    </p:spTree>
    <p:extLst>
      <p:ext uri="{BB962C8B-B14F-4D97-AF65-F5344CB8AC3E}">
        <p14:creationId xmlns:p14="http://schemas.microsoft.com/office/powerpoint/2010/main" val="40637391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>
            <a:spLocks noGrp="1"/>
          </p:cNvSpPr>
          <p:nvPr>
            <p:ph type="body" idx="1"/>
          </p:nvPr>
        </p:nvSpPr>
        <p:spPr>
          <a:xfrm>
            <a:off x="678709" y="1785544"/>
            <a:ext cx="3245928" cy="263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Tx/>
              <a:buChar char="-"/>
            </a:pPr>
            <a:endParaRPr lang="es-ES" sz="1800" b="1" dirty="0"/>
          </a:p>
          <a:p>
            <a:pPr marL="171450" lvl="0" indent="-1714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Tx/>
              <a:buChar char="-"/>
            </a:pPr>
            <a:endParaRPr lang="es-ES" sz="1800" b="1" dirty="0"/>
          </a:p>
          <a:p>
            <a:pPr marL="171450" lvl="0" indent="-1714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Tx/>
              <a:buChar char="-"/>
            </a:pPr>
            <a:endParaRPr lang="es-ES" sz="1800" b="1" dirty="0"/>
          </a:p>
        </p:txBody>
      </p:sp>
      <p:sp>
        <p:nvSpPr>
          <p:cNvPr id="69" name="Google Shape;69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18</a:t>
            </a:fld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C2539A5-4638-4344-B92D-BBB8E58B3B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347" y="396509"/>
            <a:ext cx="2886377" cy="4350481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8725A219-19DE-4514-BBC0-E728A3AEC0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5086" y="518025"/>
            <a:ext cx="5327922" cy="3905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828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1484C8AA-F7CF-486D-8E74-E245D0667E6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2</a:t>
            </a:fld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91AC1EA-CD32-47C4-B8BB-2A0C0E0D1A62}"/>
              </a:ext>
            </a:extLst>
          </p:cNvPr>
          <p:cNvSpPr txBox="1"/>
          <p:nvPr/>
        </p:nvSpPr>
        <p:spPr>
          <a:xfrm>
            <a:off x="1349347" y="2164484"/>
            <a:ext cx="64453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PUNTO 4</a:t>
            </a:r>
          </a:p>
        </p:txBody>
      </p:sp>
    </p:spTree>
    <p:extLst>
      <p:ext uri="{BB962C8B-B14F-4D97-AF65-F5344CB8AC3E}">
        <p14:creationId xmlns:p14="http://schemas.microsoft.com/office/powerpoint/2010/main" val="1978339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D9918AA-B3AE-4159-B9F1-8EA2BEB81595}"/>
              </a:ext>
            </a:extLst>
          </p:cNvPr>
          <p:cNvSpPr txBox="1"/>
          <p:nvPr/>
        </p:nvSpPr>
        <p:spPr>
          <a:xfrm>
            <a:off x="1577571" y="181219"/>
            <a:ext cx="58332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tx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Punto 4: SUBVENCIONES 2022 PROGRAMAS 431.00 Y 431.62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08D478F0-07F1-4D37-979B-897440131B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2953869"/>
              </p:ext>
            </p:extLst>
          </p:nvPr>
        </p:nvGraphicFramePr>
        <p:xfrm>
          <a:off x="631177" y="488996"/>
          <a:ext cx="8003778" cy="4617720"/>
        </p:xfrm>
        <a:graphic>
          <a:graphicData uri="http://schemas.openxmlformats.org/drawingml/2006/table">
            <a:tbl>
              <a:tblPr/>
              <a:tblGrid>
                <a:gridCol w="2345326">
                  <a:extLst>
                    <a:ext uri="{9D8B030D-6E8A-4147-A177-3AD203B41FA5}">
                      <a16:colId xmlns:a16="http://schemas.microsoft.com/office/drawing/2014/main" val="2860225291"/>
                    </a:ext>
                  </a:extLst>
                </a:gridCol>
                <a:gridCol w="1154327">
                  <a:extLst>
                    <a:ext uri="{9D8B030D-6E8A-4147-A177-3AD203B41FA5}">
                      <a16:colId xmlns:a16="http://schemas.microsoft.com/office/drawing/2014/main" val="1219625458"/>
                    </a:ext>
                  </a:extLst>
                </a:gridCol>
                <a:gridCol w="774147">
                  <a:extLst>
                    <a:ext uri="{9D8B030D-6E8A-4147-A177-3AD203B41FA5}">
                      <a16:colId xmlns:a16="http://schemas.microsoft.com/office/drawing/2014/main" val="3055104071"/>
                    </a:ext>
                  </a:extLst>
                </a:gridCol>
                <a:gridCol w="742156">
                  <a:extLst>
                    <a:ext uri="{9D8B030D-6E8A-4147-A177-3AD203B41FA5}">
                      <a16:colId xmlns:a16="http://schemas.microsoft.com/office/drawing/2014/main" val="1868306945"/>
                    </a:ext>
                  </a:extLst>
                </a:gridCol>
                <a:gridCol w="761350">
                  <a:extLst>
                    <a:ext uri="{9D8B030D-6E8A-4147-A177-3AD203B41FA5}">
                      <a16:colId xmlns:a16="http://schemas.microsoft.com/office/drawing/2014/main" val="3287577448"/>
                    </a:ext>
                  </a:extLst>
                </a:gridCol>
                <a:gridCol w="1087644">
                  <a:extLst>
                    <a:ext uri="{9D8B030D-6E8A-4147-A177-3AD203B41FA5}">
                      <a16:colId xmlns:a16="http://schemas.microsoft.com/office/drawing/2014/main" val="4266448090"/>
                    </a:ext>
                  </a:extLst>
                </a:gridCol>
                <a:gridCol w="1138828">
                  <a:extLst>
                    <a:ext uri="{9D8B030D-6E8A-4147-A177-3AD203B41FA5}">
                      <a16:colId xmlns:a16="http://schemas.microsoft.com/office/drawing/2014/main" val="154441625"/>
                    </a:ext>
                  </a:extLst>
                </a:gridCol>
              </a:tblGrid>
              <a:tr h="386730">
                <a:tc>
                  <a:txBody>
                    <a:bodyPr/>
                    <a:lstStyle/>
                    <a:p>
                      <a:pPr algn="ctr" fontAlgn="t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Línea</a:t>
                      </a:r>
                    </a:p>
                    <a:p>
                      <a:pPr algn="ctr" fontAlgn="t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Beneficiarios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Crédito Inicial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Ampliación contemplada en convocatoria HASTA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D</a:t>
                      </a:r>
                      <a:br>
                        <a:rPr lang="es-E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</a:br>
                      <a:r>
                        <a:rPr lang="es-ES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%=D sobre crédito inicial</a:t>
                      </a:r>
                      <a:endParaRPr lang="es-ES" sz="700" b="1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O</a:t>
                      </a:r>
                      <a:br>
                        <a:rPr lang="pt-B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</a:br>
                      <a:r>
                        <a:rPr lang="pt-BR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%=O sobre crédito inicial</a:t>
                      </a:r>
                      <a:endParaRPr lang="pt-BR" sz="700" b="1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Nº</a:t>
                      </a:r>
                      <a:r>
                        <a:rPr lang="es-E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de beneficiarios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Inversión inducida (subvencionable) </a:t>
                      </a:r>
                      <a:br>
                        <a:rPr lang="es-E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</a:br>
                      <a:r>
                        <a:rPr lang="es-E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% subvención medio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0211326"/>
                  </a:ext>
                </a:extLst>
              </a:tr>
              <a:tr h="165741">
                <a:tc>
                  <a:txBody>
                    <a:bodyPr/>
                    <a:lstStyle/>
                    <a:p>
                      <a:pPr marL="179388" lvl="2" indent="0" algn="l" rtl="0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Modernización de mercados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                             5.070.000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s-E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                           3.000.000 </a:t>
                      </a:r>
                    </a:p>
                    <a:p>
                      <a:pPr algn="ctr" rtl="0" fontAlgn="ctr"/>
                      <a:r>
                        <a:rPr lang="es-E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</a:p>
                    <a:p>
                      <a:pPr algn="ctr" rtl="0" fontAlgn="ctr"/>
                      <a:r>
                        <a:rPr lang="es-E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</a:p>
                    <a:p>
                      <a:pPr algn="ctr" rtl="0" fontAlgn="ctr"/>
                      <a:r>
                        <a:rPr lang="es-E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                          6.006.032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                            5.951.822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                                                            100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                                                12.911.163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5399312"/>
                  </a:ext>
                </a:extLst>
              </a:tr>
              <a:tr h="165741">
                <a:tc>
                  <a:txBody>
                    <a:bodyPr/>
                    <a:lstStyle/>
                    <a:p>
                      <a:pPr lvl="2" algn="l" rtl="0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30238" rtl="0" fontAlgn="ctr"/>
                      <a:r>
                        <a:rPr lang="es-ES" sz="600" b="0" i="0" u="none" strike="noStrike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                             4.070.000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r" rtl="0" fontAlgn="ctr"/>
                      <a:r>
                        <a:rPr lang="es-E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600" b="1" i="0" u="none" strike="noStrike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                         5.654.534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600" b="0" i="0" u="none" strike="noStrike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                          5.600.324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                                                              99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r" rtl="0" fontAlgn="ctr"/>
                      <a:r>
                        <a:rPr lang="es-E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                                                12.911.163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2442591"/>
                  </a:ext>
                </a:extLst>
              </a:tr>
              <a:tr h="165741">
                <a:tc>
                  <a:txBody>
                    <a:bodyPr/>
                    <a:lstStyle/>
                    <a:p>
                      <a:pPr lvl="2" algn="l" rtl="0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kumimoji="0" lang="es-ES" sz="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uLnTx/>
                          <a:uFillTx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Arial"/>
                        </a:rPr>
                        <a:t>plurianual 2023     </a:t>
                      </a:r>
                      <a:r>
                        <a:rPr lang="es-ES" sz="600" b="0" i="0" u="none" strike="noStrike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700.000</a:t>
                      </a:r>
                    </a:p>
                    <a:p>
                      <a:pPr algn="ctr" fontAlgn="b"/>
                      <a:r>
                        <a:rPr lang="es-ES" sz="600" b="0" i="0" u="none" strike="noStrike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r" rtl="0" fontAlgn="ctr"/>
                      <a:r>
                        <a:rPr lang="es-E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600" b="1" i="0" u="none" strike="noStrike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                            351.498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600" b="0" i="0" u="none" strike="noStrike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                             351.498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                                                                1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4736339"/>
                  </a:ext>
                </a:extLst>
              </a:tr>
              <a:tr h="124306">
                <a:tc>
                  <a:txBody>
                    <a:bodyPr/>
                    <a:lstStyle/>
                    <a:p>
                      <a:pPr marL="179388" lvl="2" indent="0" algn="l" rtl="0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(mercados concesionarios y comerciantes))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r" rtl="0" fontAlgn="ctr"/>
                      <a:r>
                        <a:rPr lang="es-E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118%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117%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46%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1014430"/>
                  </a:ext>
                </a:extLst>
              </a:tr>
              <a:tr h="165741">
                <a:tc>
                  <a:txBody>
                    <a:bodyPr/>
                    <a:lstStyle/>
                    <a:p>
                      <a:pPr marL="90488" lvl="2" indent="0" algn="l" rtl="0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Paneles solares directas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                                 859.300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                                           -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                            850.331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                             850.331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                                                              11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                                                      850.331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5503423"/>
                  </a:ext>
                </a:extLst>
              </a:tr>
              <a:tr h="165741">
                <a:tc>
                  <a:txBody>
                    <a:bodyPr/>
                    <a:lstStyle/>
                    <a:p>
                      <a:pPr marL="90488" lvl="2" indent="0" algn="l" rtl="0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(mercados concesionarios)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99,0%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99,0%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                                                                    1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4596706"/>
                  </a:ext>
                </a:extLst>
              </a:tr>
              <a:tr h="165741">
                <a:tc>
                  <a:txBody>
                    <a:bodyPr/>
                    <a:lstStyle/>
                    <a:p>
                      <a:pPr marL="90488" lvl="2" indent="0" algn="l" rtl="0" fontAlgn="ctr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Ocupación de locales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                                 498.000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                              498.000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                            440.413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                             440.413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                                                           115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                                                   1.094.852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3470404"/>
                  </a:ext>
                </a:extLst>
              </a:tr>
              <a:tr h="110494">
                <a:tc>
                  <a:txBody>
                    <a:bodyPr/>
                    <a:lstStyle/>
                    <a:p>
                      <a:pPr marL="90488" lvl="2" indent="0" algn="l" rtl="0" fontAlgn="ctr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(mercados comerciantes)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88%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88%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40%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5175784"/>
                  </a:ext>
                </a:extLst>
              </a:tr>
              <a:tr h="172937">
                <a:tc>
                  <a:txBody>
                    <a:bodyPr/>
                    <a:lstStyle/>
                    <a:p>
                      <a:pPr marL="90488" lvl="2" indent="0" algn="l" rtl="0" fontAlgn="ctr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Digitalización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                             1.500.000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                              500.000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                         1.887.479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                          1.847.479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                                                              65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                                                   2.167.425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699168"/>
                  </a:ext>
                </a:extLst>
              </a:tr>
              <a:tr h="220988">
                <a:tc>
                  <a:txBody>
                    <a:bodyPr/>
                    <a:lstStyle/>
                    <a:p>
                      <a:pPr marL="90488" lvl="2" indent="0" algn="l" rtl="0" fontAlgn="ctr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(mercados concesionarios y asociaciones empresariales CHH)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126%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123%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85%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8348803"/>
                  </a:ext>
                </a:extLst>
              </a:tr>
              <a:tr h="165741">
                <a:tc>
                  <a:txBody>
                    <a:bodyPr/>
                    <a:lstStyle/>
                    <a:p>
                      <a:pPr marL="90488" lvl="2" indent="0" algn="l" rtl="0" fontAlgn="ctr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Dinamización comercial y Formación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                                 610.000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                              500.000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                         1.023.371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600" b="0" i="0" u="none" strike="noStrike" dirty="0">
                          <a:solidFill>
                            <a:srgbClr val="FB1A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PENDIENTE</a:t>
                      </a:r>
                      <a:r>
                        <a:rPr lang="es-E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                                                              49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                                                   1.582.046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4829566"/>
                  </a:ext>
                </a:extLst>
              </a:tr>
              <a:tr h="220988">
                <a:tc>
                  <a:txBody>
                    <a:bodyPr/>
                    <a:lstStyle/>
                    <a:p>
                      <a:pPr marL="90488" lvl="2" indent="0" algn="l" rtl="0" fontAlgn="ctr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(mercados concesionarios y asociaciones empresariales CHH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167,8%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                                                                   -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8700246"/>
                  </a:ext>
                </a:extLst>
              </a:tr>
              <a:tr h="165741">
                <a:tc>
                  <a:txBody>
                    <a:bodyPr/>
                    <a:lstStyle/>
                    <a:p>
                      <a:pPr marL="90488" lvl="2" indent="0" algn="l" rtl="0" fontAlgn="ctr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Funcionamiento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                             1.000.000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                              500.000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                            912.341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                             912.341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36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                                                   1.216.454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5975093"/>
                  </a:ext>
                </a:extLst>
              </a:tr>
              <a:tr h="110494">
                <a:tc>
                  <a:txBody>
                    <a:bodyPr/>
                    <a:lstStyle/>
                    <a:p>
                      <a:pPr marL="90488" lvl="2" indent="0" algn="l" rtl="0" fontAlgn="ctr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(asociaciones empresariales CHH)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91,2%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91,2%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75%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2166495"/>
                  </a:ext>
                </a:extLst>
              </a:tr>
              <a:tr h="165741">
                <a:tc>
                  <a:txBody>
                    <a:bodyPr/>
                    <a:lstStyle/>
                    <a:p>
                      <a:pPr marL="90488" lvl="2" indent="0" algn="l" rtl="0" fontAlgn="ctr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Diseñadores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                                 500.000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                              500.000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                            400.189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600" b="0" i="0" u="none" strike="noStrike" dirty="0">
                          <a:solidFill>
                            <a:srgbClr val="FB1A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PENDIENTE</a:t>
                      </a:r>
                      <a:r>
                        <a:rPr lang="es-E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                                                              61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                                                      773.490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5132538"/>
                  </a:ext>
                </a:extLst>
              </a:tr>
              <a:tr h="110494">
                <a:tc>
                  <a:txBody>
                    <a:bodyPr/>
                    <a:lstStyle/>
                    <a:p>
                      <a:pPr marL="90488" lvl="2" indent="0" algn="l" rtl="0" fontAlgn="ctr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(Diseñadores)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80%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dato provisional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52%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6569229"/>
                  </a:ext>
                </a:extLst>
              </a:tr>
              <a:tr h="165741">
                <a:tc>
                  <a:txBody>
                    <a:bodyPr/>
                    <a:lstStyle/>
                    <a:p>
                      <a:pPr marL="90488" lvl="2" indent="0" algn="l" rtl="0" fontAlgn="ctr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ACME (Directa)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                                 250.000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                                           -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                            250.000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                             250.000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                                                                1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                                                      250.000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1666364"/>
                  </a:ext>
                </a:extLst>
              </a:tr>
              <a:tr h="110494">
                <a:tc>
                  <a:txBody>
                    <a:bodyPr/>
                    <a:lstStyle/>
                    <a:p>
                      <a:pPr lvl="2" algn="l" rtl="0" fontAlgn="ctr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1149729"/>
                  </a:ext>
                </a:extLst>
              </a:tr>
              <a:tr h="165741">
                <a:tc>
                  <a:txBody>
                    <a:bodyPr/>
                    <a:lstStyle/>
                    <a:p>
                      <a:pPr marL="90488" lvl="2" indent="0" algn="l" rtl="0" fontAlgn="ctr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Premio MCDM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                                   60.000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                                           -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                               60.000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                                60.000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                                                                1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                                                         60.000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8797731"/>
                  </a:ext>
                </a:extLst>
              </a:tr>
              <a:tr h="110494">
                <a:tc>
                  <a:txBody>
                    <a:bodyPr/>
                    <a:lstStyle/>
                    <a:p>
                      <a:pPr marL="90488" lvl="2" indent="0" algn="l" rtl="0" fontAlgn="ctr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(Diseñadores)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3622236"/>
                  </a:ext>
                </a:extLst>
              </a:tr>
              <a:tr h="165741">
                <a:tc>
                  <a:txBody>
                    <a:bodyPr/>
                    <a:lstStyle/>
                    <a:p>
                      <a:pPr marL="90488" lvl="2" indent="0" algn="l" rtl="0" fontAlgn="ctr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Premios TFG TFM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no se tramita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                                           -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no se tramita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no se tramita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no se tramita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1094757"/>
                  </a:ext>
                </a:extLst>
              </a:tr>
              <a:tr h="110494">
                <a:tc>
                  <a:txBody>
                    <a:bodyPr/>
                    <a:lstStyle/>
                    <a:p>
                      <a:pPr marL="90488" lvl="2" indent="0" algn="l" rtl="0" fontAlgn="ctr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(Estudiantes Grado y Master)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0100809"/>
                  </a:ext>
                </a:extLst>
              </a:tr>
              <a:tr h="276235"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TOTAL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10.353.300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5.498.000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11.830.155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10.312.386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             439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     20.905.761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9815673"/>
                  </a:ext>
                </a:extLst>
              </a:tr>
              <a:tr h="138118"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114,26%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99,6%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57%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19575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1769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1484C8AA-F7CF-486D-8E74-E245D0667E6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4</a:t>
            </a:fld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91AC1EA-CD32-47C4-B8BB-2A0C0E0D1A62}"/>
              </a:ext>
            </a:extLst>
          </p:cNvPr>
          <p:cNvSpPr txBox="1"/>
          <p:nvPr/>
        </p:nvSpPr>
        <p:spPr>
          <a:xfrm>
            <a:off x="1349347" y="2164484"/>
            <a:ext cx="64453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PUNTO 5</a:t>
            </a:r>
          </a:p>
        </p:txBody>
      </p:sp>
    </p:spTree>
    <p:extLst>
      <p:ext uri="{BB962C8B-B14F-4D97-AF65-F5344CB8AC3E}">
        <p14:creationId xmlns:p14="http://schemas.microsoft.com/office/powerpoint/2010/main" val="1214152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9000"/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198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>
            <a:spLocks noGrp="1"/>
          </p:cNvSpPr>
          <p:nvPr>
            <p:ph type="body" idx="1"/>
          </p:nvPr>
        </p:nvSpPr>
        <p:spPr>
          <a:xfrm>
            <a:off x="678709" y="1785544"/>
            <a:ext cx="3245928" cy="263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Tx/>
              <a:buChar char="-"/>
            </a:pPr>
            <a:endParaRPr lang="es-ES" sz="1800" b="1" dirty="0"/>
          </a:p>
          <a:p>
            <a:pPr marL="171450" lvl="0" indent="-1714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Tx/>
              <a:buChar char="-"/>
            </a:pPr>
            <a:endParaRPr lang="es-ES" sz="1800" b="1" dirty="0"/>
          </a:p>
          <a:p>
            <a:pPr marL="171450" lvl="0" indent="-1714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Tx/>
              <a:buChar char="-"/>
            </a:pPr>
            <a:endParaRPr lang="es-ES" sz="1800" b="1" dirty="0"/>
          </a:p>
        </p:txBody>
      </p:sp>
      <p:sp>
        <p:nvSpPr>
          <p:cNvPr id="69" name="Google Shape;69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7B58948-0EDA-4E4C-9C5E-251EF71ABC64}"/>
              </a:ext>
            </a:extLst>
          </p:cNvPr>
          <p:cNvSpPr txBox="1"/>
          <p:nvPr/>
        </p:nvSpPr>
        <p:spPr>
          <a:xfrm>
            <a:off x="259146" y="283095"/>
            <a:ext cx="862570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20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Punto 5: PUBLICIDAD EXTERIOR COMERCIO Y HOSTELERÍA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20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 CAMPAÑAS EJECUTADAS EN 2022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D8E5152-EA50-4634-A915-0C72A4401C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4572" y="990981"/>
            <a:ext cx="4474852" cy="406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290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9000"/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198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>
            <a:spLocks noGrp="1"/>
          </p:cNvSpPr>
          <p:nvPr>
            <p:ph type="body" idx="1"/>
          </p:nvPr>
        </p:nvSpPr>
        <p:spPr>
          <a:xfrm>
            <a:off x="678709" y="1785544"/>
            <a:ext cx="3245928" cy="263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Tx/>
              <a:buChar char="-"/>
            </a:pPr>
            <a:endParaRPr lang="es-ES" sz="1800" b="1" dirty="0"/>
          </a:p>
          <a:p>
            <a:pPr marL="171450" lvl="0" indent="-1714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Tx/>
              <a:buChar char="-"/>
            </a:pPr>
            <a:endParaRPr lang="es-ES" sz="1800" b="1" dirty="0"/>
          </a:p>
          <a:p>
            <a:pPr marL="171450" lvl="0" indent="-1714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Tx/>
              <a:buChar char="-"/>
            </a:pPr>
            <a:endParaRPr lang="es-ES" sz="1800" b="1" dirty="0"/>
          </a:p>
        </p:txBody>
      </p:sp>
      <p:sp>
        <p:nvSpPr>
          <p:cNvPr id="69" name="Google Shape;69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2EE8A09-447F-45F4-BFC3-F6BA33700DBF}"/>
              </a:ext>
            </a:extLst>
          </p:cNvPr>
          <p:cNvSpPr txBox="1"/>
          <p:nvPr/>
        </p:nvSpPr>
        <p:spPr>
          <a:xfrm>
            <a:off x="518295" y="433249"/>
            <a:ext cx="862570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20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VALOR DE TARIFA PUBLIDAD EXTERIOR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20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COMERCIO Y HOSTELERÍA 2019(2S) 2022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4CCD243-D462-4217-BBF2-5895F15E48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588" y="1477265"/>
            <a:ext cx="8388823" cy="2706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619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>
            <a:spLocks noGrp="1"/>
          </p:cNvSpPr>
          <p:nvPr>
            <p:ph type="body" idx="1"/>
          </p:nvPr>
        </p:nvSpPr>
        <p:spPr>
          <a:xfrm>
            <a:off x="678709" y="1785544"/>
            <a:ext cx="3245928" cy="263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Tx/>
              <a:buChar char="-"/>
            </a:pPr>
            <a:endParaRPr lang="es-ES" sz="1800" b="1" dirty="0"/>
          </a:p>
          <a:p>
            <a:pPr marL="171450" lvl="0" indent="-1714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Tx/>
              <a:buChar char="-"/>
            </a:pPr>
            <a:endParaRPr lang="es-ES" sz="1800" b="1" dirty="0"/>
          </a:p>
          <a:p>
            <a:pPr marL="171450" lvl="0" indent="-1714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Tx/>
              <a:buChar char="-"/>
            </a:pPr>
            <a:endParaRPr lang="es-ES" sz="1800" b="1" dirty="0"/>
          </a:p>
        </p:txBody>
      </p:sp>
      <p:sp>
        <p:nvSpPr>
          <p:cNvPr id="69" name="Google Shape;69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7</a:t>
            </a:fld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AFC3FA3-B13C-434F-8731-8271F69FD2C3}"/>
              </a:ext>
            </a:extLst>
          </p:cNvPr>
          <p:cNvSpPr txBox="1"/>
          <p:nvPr/>
        </p:nvSpPr>
        <p:spPr>
          <a:xfrm>
            <a:off x="403579" y="106098"/>
            <a:ext cx="862570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20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VALOR DE TARIFA PUBLIDAD EXTERIOR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20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COMERCIO Y HOSTELERÍA 2019(2S) 2022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9A19F41-B53A-41A7-96A6-8EB65D4CAA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443" y="973751"/>
            <a:ext cx="8620491" cy="3956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937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9000"/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198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>
            <a:spLocks noGrp="1"/>
          </p:cNvSpPr>
          <p:nvPr>
            <p:ph type="body" idx="1"/>
          </p:nvPr>
        </p:nvSpPr>
        <p:spPr>
          <a:xfrm>
            <a:off x="678709" y="1785544"/>
            <a:ext cx="3245928" cy="263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Tx/>
              <a:buChar char="-"/>
            </a:pPr>
            <a:endParaRPr lang="es-ES" sz="1800" b="1" dirty="0"/>
          </a:p>
          <a:p>
            <a:pPr marL="171450" lvl="0" indent="-1714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Tx/>
              <a:buChar char="-"/>
            </a:pPr>
            <a:endParaRPr lang="es-ES" sz="1800" b="1" dirty="0"/>
          </a:p>
          <a:p>
            <a:pPr marL="171450" lvl="0" indent="-1714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Tx/>
              <a:buChar char="-"/>
            </a:pPr>
            <a:endParaRPr lang="es-ES" sz="1800" b="1" dirty="0"/>
          </a:p>
        </p:txBody>
      </p:sp>
      <p:sp>
        <p:nvSpPr>
          <p:cNvPr id="69" name="Google Shape;69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8</a:t>
            </a:fld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7B58948-0EDA-4E4C-9C5E-251EF71ABC64}"/>
              </a:ext>
            </a:extLst>
          </p:cNvPr>
          <p:cNvSpPr txBox="1"/>
          <p:nvPr/>
        </p:nvSpPr>
        <p:spPr>
          <a:xfrm>
            <a:off x="403579" y="658386"/>
            <a:ext cx="862570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20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COMPARATIVA PUBLICIDAD EXTERIOR COMERCIO Y HOSTELERÍA  2015_2018 VS 2019_ 2022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C0D55C25-BB71-440A-B0D9-1E4885D73F1C}"/>
              </a:ext>
            </a:extLst>
          </p:cNvPr>
          <p:cNvGraphicFramePr>
            <a:graphicFrameLocks noGrp="1"/>
          </p:cNvGraphicFramePr>
          <p:nvPr/>
        </p:nvGraphicFramePr>
        <p:xfrm>
          <a:off x="457200" y="1626499"/>
          <a:ext cx="8266016" cy="2506088"/>
        </p:xfrm>
        <a:graphic>
          <a:graphicData uri="http://schemas.openxmlformats.org/drawingml/2006/table">
            <a:tbl>
              <a:tblPr/>
              <a:tblGrid>
                <a:gridCol w="1244653">
                  <a:extLst>
                    <a:ext uri="{9D8B030D-6E8A-4147-A177-3AD203B41FA5}">
                      <a16:colId xmlns:a16="http://schemas.microsoft.com/office/drawing/2014/main" val="2267068559"/>
                    </a:ext>
                  </a:extLst>
                </a:gridCol>
                <a:gridCol w="570070">
                  <a:extLst>
                    <a:ext uri="{9D8B030D-6E8A-4147-A177-3AD203B41FA5}">
                      <a16:colId xmlns:a16="http://schemas.microsoft.com/office/drawing/2014/main" val="3320110303"/>
                    </a:ext>
                  </a:extLst>
                </a:gridCol>
                <a:gridCol w="570070">
                  <a:extLst>
                    <a:ext uri="{9D8B030D-6E8A-4147-A177-3AD203B41FA5}">
                      <a16:colId xmlns:a16="http://schemas.microsoft.com/office/drawing/2014/main" val="2870093061"/>
                    </a:ext>
                  </a:extLst>
                </a:gridCol>
                <a:gridCol w="570070">
                  <a:extLst>
                    <a:ext uri="{9D8B030D-6E8A-4147-A177-3AD203B41FA5}">
                      <a16:colId xmlns:a16="http://schemas.microsoft.com/office/drawing/2014/main" val="98315995"/>
                    </a:ext>
                  </a:extLst>
                </a:gridCol>
                <a:gridCol w="570070">
                  <a:extLst>
                    <a:ext uri="{9D8B030D-6E8A-4147-A177-3AD203B41FA5}">
                      <a16:colId xmlns:a16="http://schemas.microsoft.com/office/drawing/2014/main" val="1303947809"/>
                    </a:ext>
                  </a:extLst>
                </a:gridCol>
                <a:gridCol w="570070">
                  <a:extLst>
                    <a:ext uri="{9D8B030D-6E8A-4147-A177-3AD203B41FA5}">
                      <a16:colId xmlns:a16="http://schemas.microsoft.com/office/drawing/2014/main" val="3313431282"/>
                    </a:ext>
                  </a:extLst>
                </a:gridCol>
                <a:gridCol w="570070">
                  <a:extLst>
                    <a:ext uri="{9D8B030D-6E8A-4147-A177-3AD203B41FA5}">
                      <a16:colId xmlns:a16="http://schemas.microsoft.com/office/drawing/2014/main" val="2628839501"/>
                    </a:ext>
                  </a:extLst>
                </a:gridCol>
                <a:gridCol w="750593">
                  <a:extLst>
                    <a:ext uri="{9D8B030D-6E8A-4147-A177-3AD203B41FA5}">
                      <a16:colId xmlns:a16="http://schemas.microsoft.com/office/drawing/2014/main" val="3294968408"/>
                    </a:ext>
                  </a:extLst>
                </a:gridCol>
                <a:gridCol w="570070">
                  <a:extLst>
                    <a:ext uri="{9D8B030D-6E8A-4147-A177-3AD203B41FA5}">
                      <a16:colId xmlns:a16="http://schemas.microsoft.com/office/drawing/2014/main" val="3459333296"/>
                    </a:ext>
                  </a:extLst>
                </a:gridCol>
                <a:gridCol w="570070">
                  <a:extLst>
                    <a:ext uri="{9D8B030D-6E8A-4147-A177-3AD203B41FA5}">
                      <a16:colId xmlns:a16="http://schemas.microsoft.com/office/drawing/2014/main" val="1201000718"/>
                    </a:ext>
                  </a:extLst>
                </a:gridCol>
                <a:gridCol w="570070">
                  <a:extLst>
                    <a:ext uri="{9D8B030D-6E8A-4147-A177-3AD203B41FA5}">
                      <a16:colId xmlns:a16="http://schemas.microsoft.com/office/drawing/2014/main" val="1643687750"/>
                    </a:ext>
                  </a:extLst>
                </a:gridCol>
                <a:gridCol w="570070">
                  <a:extLst>
                    <a:ext uri="{9D8B030D-6E8A-4147-A177-3AD203B41FA5}">
                      <a16:colId xmlns:a16="http://schemas.microsoft.com/office/drawing/2014/main" val="4087409038"/>
                    </a:ext>
                  </a:extLst>
                </a:gridCol>
                <a:gridCol w="570070">
                  <a:extLst>
                    <a:ext uri="{9D8B030D-6E8A-4147-A177-3AD203B41FA5}">
                      <a16:colId xmlns:a16="http://schemas.microsoft.com/office/drawing/2014/main" val="2223954407"/>
                    </a:ext>
                  </a:extLst>
                </a:gridCol>
              </a:tblGrid>
              <a:tr h="645125"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media anual 2015 2018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media anual 2019 2022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media </a:t>
                      </a:r>
                      <a:b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2029_2022/</a:t>
                      </a:r>
                      <a:b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2015-2018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reservas 1t 2023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1976443"/>
                  </a:ext>
                </a:extLst>
              </a:tr>
              <a:tr h="215043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1276830"/>
                  </a:ext>
                </a:extLst>
              </a:tr>
              <a:tr h="215043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Madrid Capital de Moda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126.070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181.357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900.000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1.207.374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2.245.716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443.099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1.483.347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2.359.689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603.700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1.632.963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2,7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160.469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0865458"/>
                  </a:ext>
                </a:extLst>
              </a:tr>
              <a:tr h="215043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Mercados Municipales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1.001.171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853.751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885.000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885.529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1.266.280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210.540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937.500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1.219.830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906.363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908.538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1,0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724.664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3915498"/>
                  </a:ext>
                </a:extLst>
              </a:tr>
              <a:tr h="215043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Comercio de Proximidad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300.000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747.750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1.118.490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4.527.772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6.486.019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7.103.145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261.938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4.808.856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18,4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1.194.138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5404928"/>
                  </a:ext>
                </a:extLst>
              </a:tr>
              <a:tr h="215043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Sensibilización contra la venta ilegal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337.821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35.000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54.563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1.304.939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873.000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1.560.184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106.846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934.531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8,7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29.040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3522819"/>
                  </a:ext>
                </a:extLst>
              </a:tr>
              <a:tr h="215043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0014617"/>
                  </a:ext>
                </a:extLst>
              </a:tr>
              <a:tr h="215043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1.465.062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1.035.108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2.120.000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2.895.216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5.935.425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6.054.411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8.906.866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12.242.848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1.878.847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8.284.887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4,4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2.108.311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75641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6509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>
            <a:spLocks noGrp="1"/>
          </p:cNvSpPr>
          <p:nvPr>
            <p:ph type="body" idx="1"/>
          </p:nvPr>
        </p:nvSpPr>
        <p:spPr>
          <a:xfrm>
            <a:off x="678709" y="1785544"/>
            <a:ext cx="3245928" cy="263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Tx/>
              <a:buChar char="-"/>
            </a:pPr>
            <a:endParaRPr lang="es-ES" sz="1800" b="1" dirty="0"/>
          </a:p>
          <a:p>
            <a:pPr marL="171450" lvl="0" indent="-1714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Tx/>
              <a:buChar char="-"/>
            </a:pPr>
            <a:endParaRPr lang="es-ES" sz="1800" b="1" dirty="0"/>
          </a:p>
          <a:p>
            <a:pPr marL="171450" lvl="0" indent="-1714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Tx/>
              <a:buChar char="-"/>
            </a:pPr>
            <a:endParaRPr lang="es-ES" sz="1800" b="1" dirty="0"/>
          </a:p>
        </p:txBody>
      </p:sp>
      <p:sp>
        <p:nvSpPr>
          <p:cNvPr id="69" name="Google Shape;69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9</a:t>
            </a:fld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2EE8A09-447F-45F4-BFC3-F6BA33700DBF}"/>
              </a:ext>
            </a:extLst>
          </p:cNvPr>
          <p:cNvSpPr txBox="1"/>
          <p:nvPr/>
        </p:nvSpPr>
        <p:spPr>
          <a:xfrm>
            <a:off x="403577" y="263389"/>
            <a:ext cx="862570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20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COMPARATIVA PUBLICIDAD EXTERIOR COMERCIO Y HOSTELERÍA  2015_2018 VS 2019_ 2022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0E31FD4-C14A-4453-978E-43B39F9F8E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029" y="967378"/>
            <a:ext cx="7376799" cy="4176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141568"/>
      </p:ext>
    </p:extLst>
  </p:cSld>
  <p:clrMapOvr>
    <a:masterClrMapping/>
  </p:clrMapOvr>
</p:sld>
</file>

<file path=ppt/theme/theme1.xml><?xml version="1.0" encoding="utf-8"?>
<a:theme xmlns:a="http://schemas.openxmlformats.org/drawingml/2006/main" name="Eglamour template">
  <a:themeElements>
    <a:clrScheme name="Custom 347">
      <a:dk1>
        <a:srgbClr val="434343"/>
      </a:dk1>
      <a:lt1>
        <a:srgbClr val="FFFFFF"/>
      </a:lt1>
      <a:dk2>
        <a:srgbClr val="666666"/>
      </a:dk2>
      <a:lt2>
        <a:srgbClr val="E7EAEC"/>
      </a:lt2>
      <a:accent1>
        <a:srgbClr val="6ED87E"/>
      </a:accent1>
      <a:accent2>
        <a:srgbClr val="18C7B2"/>
      </a:accent2>
      <a:accent3>
        <a:srgbClr val="33ADEB"/>
      </a:accent3>
      <a:accent4>
        <a:srgbClr val="DF77D2"/>
      </a:accent4>
      <a:accent5>
        <a:srgbClr val="A143B3"/>
      </a:accent5>
      <a:accent6>
        <a:srgbClr val="FFB300"/>
      </a:accent6>
      <a:hlink>
        <a:srgbClr val="4A86E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Eglamour template">
  <a:themeElements>
    <a:clrScheme name="Custom 347">
      <a:dk1>
        <a:srgbClr val="434343"/>
      </a:dk1>
      <a:lt1>
        <a:srgbClr val="FFFFFF"/>
      </a:lt1>
      <a:dk2>
        <a:srgbClr val="666666"/>
      </a:dk2>
      <a:lt2>
        <a:srgbClr val="E7EAEC"/>
      </a:lt2>
      <a:accent1>
        <a:srgbClr val="6ED87E"/>
      </a:accent1>
      <a:accent2>
        <a:srgbClr val="18C7B2"/>
      </a:accent2>
      <a:accent3>
        <a:srgbClr val="33ADEB"/>
      </a:accent3>
      <a:accent4>
        <a:srgbClr val="DF77D2"/>
      </a:accent4>
      <a:accent5>
        <a:srgbClr val="A143B3"/>
      </a:accent5>
      <a:accent6>
        <a:srgbClr val="FFB300"/>
      </a:accent6>
      <a:hlink>
        <a:srgbClr val="4A86E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16F02822E8A3148B572811DEF9C73C4" ma:contentTypeVersion="15" ma:contentTypeDescription="Crear nuevo documento." ma:contentTypeScope="" ma:versionID="0227f53b005b8a5af503261be76fc9b4">
  <xsd:schema xmlns:xsd="http://www.w3.org/2001/XMLSchema" xmlns:xs="http://www.w3.org/2001/XMLSchema" xmlns:p="http://schemas.microsoft.com/office/2006/metadata/properties" xmlns:ns2="74307192-ed7d-4b3a-a9e7-f59ee70cc927" xmlns:ns3="0b130578-6885-434d-bad6-246a69ab8716" targetNamespace="http://schemas.microsoft.com/office/2006/metadata/properties" ma:root="true" ma:fieldsID="d648ea5ea9a10b78f9af7decb07e1fcd" ns2:_="" ns3:_="">
    <xsd:import namespace="74307192-ed7d-4b3a-a9e7-f59ee70cc927"/>
    <xsd:import namespace="0b130578-6885-434d-bad6-246a69ab871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307192-ed7d-4b3a-a9e7-f59ee70cc9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n" ma:readOnly="false" ma:fieldId="{5cf76f15-5ced-4ddc-b409-7134ff3c332f}" ma:taxonomyMulti="true" ma:sspId="7346039f-02cc-4ba4-a79b-23b6212a2d0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130578-6885-434d-bad6-246a69ab8716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0b130578-6885-434d-bad6-246a69ab8716">
      <UserInfo>
        <DisplayName>Teixeiro Feijoo, Armando</DisplayName>
        <AccountId>19</AccountId>
        <AccountType/>
      </UserInfo>
      <UserInfo>
        <DisplayName>Diaz De Villegas Solans, Maria Concepcion</DisplayName>
        <AccountId>25</AccountId>
        <AccountType/>
      </UserInfo>
    </SharedWithUsers>
    <lcf76f155ced4ddcb4097134ff3c332f xmlns="74307192-ed7d-4b3a-a9e7-f59ee70cc92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97CBBE8-9E2F-4F7E-87CE-A600973929B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F224FFD-E3A2-4AF3-9E5D-026DBF44910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4307192-ed7d-4b3a-a9e7-f59ee70cc927"/>
    <ds:schemaRef ds:uri="0b130578-6885-434d-bad6-246a69ab871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2B87861-16E4-492A-977D-A8EDAC13B2B7}">
  <ds:schemaRefs>
    <ds:schemaRef ds:uri="http://schemas.microsoft.com/office/2006/metadata/properties"/>
    <ds:schemaRef ds:uri="http://schemas.microsoft.com/office/infopath/2007/PartnerControls"/>
    <ds:schemaRef ds:uri="0b130578-6885-434d-bad6-246a69ab8716"/>
    <ds:schemaRef ds:uri="74307192-ed7d-4b3a-a9e7-f59ee70cc92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Malla</Template>
  <TotalTime>2945</TotalTime>
  <Words>1201</Words>
  <Application>Microsoft Office PowerPoint</Application>
  <PresentationFormat>Presentación en pantalla (16:9)</PresentationFormat>
  <Paragraphs>537</Paragraphs>
  <Slides>18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18</vt:i4>
      </vt:variant>
    </vt:vector>
  </HeadingPairs>
  <TitlesOfParts>
    <vt:vector size="24" baseType="lpstr">
      <vt:lpstr>Arial</vt:lpstr>
      <vt:lpstr>Calibri</vt:lpstr>
      <vt:lpstr>Lato</vt:lpstr>
      <vt:lpstr>Verdana</vt:lpstr>
      <vt:lpstr>Eglamour template</vt:lpstr>
      <vt:lpstr>1_Eglamour template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APOYO DEL AYUNTAMIENTO DE MADRID A LA PROMOCIÓN Y PUBLICIDAD DEL COMERCIO Y LA HOSTELERÍA</dc:title>
  <dc:creator>Maria Concepcion Diaz De Villegas Solans</dc:creator>
  <cp:lastModifiedBy>Diaz De Villegas Solans, Maria Concepcion</cp:lastModifiedBy>
  <cp:revision>28</cp:revision>
  <dcterms:modified xsi:type="dcterms:W3CDTF">2022-12-13T19:34:20Z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0x010100116F02822E8A3148B572811DEF9C73C4</vt:lpwstr>
  </property>
  <property fmtid="{D5CDD505-2E9C-101B-9397-08002B2CF9AE}" pid="3" name="MediaServiceImageTags">
    <vt:lpwstr/>
  </property>
</Properties>
</file>