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9144000"/>
  <p:notesSz cx="6858000" cy="9144000"/>
  <p:embeddedFontLst>
    <p:embeddedFont>
      <p:font typeface="Lato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Lato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17.jp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jpg"/><Relationship Id="rId10" Type="http://schemas.openxmlformats.org/officeDocument/2006/relationships/slide" Target="/ppt/slides/slide12.xml"/><Relationship Id="rId13" Type="http://schemas.openxmlformats.org/officeDocument/2006/relationships/image" Target="../media/image28.png"/><Relationship Id="rId12" Type="http://schemas.openxmlformats.org/officeDocument/2006/relationships/slide" Target="/ppt/slides/slide1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slide" Target="/ppt/slides/slide11.xml"/><Relationship Id="rId9" Type="http://schemas.openxmlformats.org/officeDocument/2006/relationships/image" Target="../media/image27.jpg"/><Relationship Id="rId15" Type="http://schemas.openxmlformats.org/officeDocument/2006/relationships/image" Target="../media/image4.jpg"/><Relationship Id="rId14" Type="http://schemas.openxmlformats.org/officeDocument/2006/relationships/slide" Target="/ppt/slides/slide11.xml"/><Relationship Id="rId5" Type="http://schemas.openxmlformats.org/officeDocument/2006/relationships/image" Target="../media/image30.jpg"/><Relationship Id="rId6" Type="http://schemas.openxmlformats.org/officeDocument/2006/relationships/slide" Target="/ppt/slides/slide11.xml"/><Relationship Id="rId7" Type="http://schemas.openxmlformats.org/officeDocument/2006/relationships/image" Target="../media/image23.jpg"/><Relationship Id="rId8" Type="http://schemas.openxmlformats.org/officeDocument/2006/relationships/slide" Target="/ppt/slides/slide11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3.jpg"/><Relationship Id="rId10" Type="http://schemas.openxmlformats.org/officeDocument/2006/relationships/slide" Target="/ppt/slides/slide14.xml"/><Relationship Id="rId13" Type="http://schemas.openxmlformats.org/officeDocument/2006/relationships/image" Target="../media/image22.jpg"/><Relationship Id="rId12" Type="http://schemas.openxmlformats.org/officeDocument/2006/relationships/slide" Target="/ppt/slides/slide1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slide" Target="/ppt/slides/slide14.xml"/><Relationship Id="rId9" Type="http://schemas.openxmlformats.org/officeDocument/2006/relationships/image" Target="../media/image35.jpg"/><Relationship Id="rId15" Type="http://schemas.openxmlformats.org/officeDocument/2006/relationships/image" Target="../media/image19.jpg"/><Relationship Id="rId14" Type="http://schemas.openxmlformats.org/officeDocument/2006/relationships/slide" Target="/ppt/slides/slide14.xml"/><Relationship Id="rId5" Type="http://schemas.openxmlformats.org/officeDocument/2006/relationships/image" Target="../media/image21.png"/><Relationship Id="rId6" Type="http://schemas.openxmlformats.org/officeDocument/2006/relationships/slide" Target="/ppt/slides/slide14.xml"/><Relationship Id="rId7" Type="http://schemas.openxmlformats.org/officeDocument/2006/relationships/image" Target="../media/image24.jpg"/><Relationship Id="rId8" Type="http://schemas.openxmlformats.org/officeDocument/2006/relationships/slide" Target="/ppt/slides/slide15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35.jp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4.png"/><Relationship Id="rId10" Type="http://schemas.openxmlformats.org/officeDocument/2006/relationships/slide" Target="/ppt/slides/slide17.xml"/><Relationship Id="rId13" Type="http://schemas.openxmlformats.org/officeDocument/2006/relationships/image" Target="../media/image23.jpg"/><Relationship Id="rId12" Type="http://schemas.openxmlformats.org/officeDocument/2006/relationships/slide" Target="/ppt/slides/slide1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slide" Target="/ppt/slides/slide18.xml"/><Relationship Id="rId9" Type="http://schemas.openxmlformats.org/officeDocument/2006/relationships/image" Target="../media/image25.jpg"/><Relationship Id="rId15" Type="http://schemas.openxmlformats.org/officeDocument/2006/relationships/image" Target="../media/image33.jpg"/><Relationship Id="rId14" Type="http://schemas.openxmlformats.org/officeDocument/2006/relationships/slide" Target="/ppt/slides/slide17.xml"/><Relationship Id="rId5" Type="http://schemas.openxmlformats.org/officeDocument/2006/relationships/image" Target="../media/image29.jpg"/><Relationship Id="rId6" Type="http://schemas.openxmlformats.org/officeDocument/2006/relationships/slide" Target="/ppt/slides/slide17.xml"/><Relationship Id="rId7" Type="http://schemas.openxmlformats.org/officeDocument/2006/relationships/image" Target="../media/image37.png"/><Relationship Id="rId8" Type="http://schemas.openxmlformats.org/officeDocument/2006/relationships/slide" Target="/ppt/slides/slide17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3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20.png"/><Relationship Id="rId7" Type="http://schemas.openxmlformats.org/officeDocument/2006/relationships/image" Target="../media/image32.png"/><Relationship Id="rId8" Type="http://schemas.openxmlformats.org/officeDocument/2006/relationships/image" Target="../media/image4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8.jpg"/><Relationship Id="rId5" Type="http://schemas.openxmlformats.org/officeDocument/2006/relationships/image" Target="../media/image17.jpg"/><Relationship Id="rId6" Type="http://schemas.openxmlformats.org/officeDocument/2006/relationships/slide" Target="/ppt/slides/slide4.xml"/><Relationship Id="rId7" Type="http://schemas.openxmlformats.org/officeDocument/2006/relationships/slide" Target="/ppt/slides/slide3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39.png"/><Relationship Id="rId5" Type="http://schemas.openxmlformats.org/officeDocument/2006/relationships/image" Target="../media/image3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4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slide" Target="/ppt/slides/slide2.xml"/><Relationship Id="rId4" Type="http://schemas.openxmlformats.org/officeDocument/2006/relationships/image" Target="../media/image3.png"/><Relationship Id="rId5" Type="http://schemas.openxmlformats.org/officeDocument/2006/relationships/slide" Target="/ppt/slides/slide2.xm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6.jpg"/><Relationship Id="rId10" Type="http://schemas.openxmlformats.org/officeDocument/2006/relationships/slide" Target="/ppt/slides/slide5.xml"/><Relationship Id="rId13" Type="http://schemas.openxmlformats.org/officeDocument/2006/relationships/image" Target="../media/image4.jpg"/><Relationship Id="rId12" Type="http://schemas.openxmlformats.org/officeDocument/2006/relationships/slide" Target="/ppt/slides/slide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slide" Target="/ppt/slides/slide5.xml"/><Relationship Id="rId9" Type="http://schemas.openxmlformats.org/officeDocument/2006/relationships/image" Target="../media/image38.jpg"/><Relationship Id="rId15" Type="http://schemas.openxmlformats.org/officeDocument/2006/relationships/image" Target="../media/image1.png"/><Relationship Id="rId14" Type="http://schemas.openxmlformats.org/officeDocument/2006/relationships/slide" Target="/ppt/slides/slide5.xml"/><Relationship Id="rId5" Type="http://schemas.openxmlformats.org/officeDocument/2006/relationships/image" Target="../media/image13.jpg"/><Relationship Id="rId6" Type="http://schemas.openxmlformats.org/officeDocument/2006/relationships/slide" Target="/ppt/slides/slide5.xml"/><Relationship Id="rId7" Type="http://schemas.openxmlformats.org/officeDocument/2006/relationships/image" Target="../media/image10.jpg"/><Relationship Id="rId8" Type="http://schemas.openxmlformats.org/officeDocument/2006/relationships/slide" Target="/ppt/slides/slide6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6.jpg"/><Relationship Id="rId10" Type="http://schemas.openxmlformats.org/officeDocument/2006/relationships/slide" Target="/ppt/slides/slide8.xml"/><Relationship Id="rId13" Type="http://schemas.openxmlformats.org/officeDocument/2006/relationships/image" Target="../media/image15.png"/><Relationship Id="rId12" Type="http://schemas.openxmlformats.org/officeDocument/2006/relationships/slide" Target="/ppt/slides/slide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slide" Target="/ppt/slides/slide9.xml"/><Relationship Id="rId9" Type="http://schemas.openxmlformats.org/officeDocument/2006/relationships/image" Target="../media/image9.png"/><Relationship Id="rId15" Type="http://schemas.openxmlformats.org/officeDocument/2006/relationships/image" Target="../media/image16.jpg"/><Relationship Id="rId14" Type="http://schemas.openxmlformats.org/officeDocument/2006/relationships/slide" Target="/ppt/slides/slide8.xml"/><Relationship Id="rId5" Type="http://schemas.openxmlformats.org/officeDocument/2006/relationships/image" Target="../media/image7.jpg"/><Relationship Id="rId6" Type="http://schemas.openxmlformats.org/officeDocument/2006/relationships/slide" Target="/ppt/slides/slide8.xml"/><Relationship Id="rId7" Type="http://schemas.openxmlformats.org/officeDocument/2006/relationships/image" Target="../media/image12.jpg"/><Relationship Id="rId8" Type="http://schemas.openxmlformats.org/officeDocument/2006/relationships/slide" Target="/ppt/slides/slide8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lavola.com\dades\ZJRLSWEJ\projectes\WEKQPLZS\y46gp\disseny\roda_de_premsa\ppt\recursos_graficos\pantalles_ppt-03.png"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8926" y="3071810"/>
            <a:ext cx="3357686" cy="256152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/>
        </p:nvSpPr>
        <p:spPr>
          <a:xfrm>
            <a:off x="1214414" y="1071546"/>
            <a:ext cx="6912768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¡ENCUENTRA AL </a:t>
            </a:r>
            <a:r>
              <a:rPr b="1" i="0" lang="es-ES" sz="3600" u="none" cap="none" strike="noStrike">
                <a:solidFill>
                  <a:srgbClr val="955A2F"/>
                </a:solidFill>
                <a:latin typeface="Lato"/>
                <a:ea typeface="Lato"/>
                <a:cs typeface="Lato"/>
                <a:sym typeface="Lato"/>
              </a:rPr>
              <a:t>INTRUSO</a:t>
            </a:r>
            <a:r>
              <a:rPr b="1" i="0" lang="es-ES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ES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</a:t>
            </a:r>
            <a:endParaRPr/>
          </a:p>
        </p:txBody>
      </p:sp>
      <p:sp>
        <p:nvSpPr>
          <p:cNvPr descr="data:image/jpg;base64,%20/9j/4AAQSkZJRgABAQEAYABgAAD/2wBDAAUDBAQEAwUEBAQFBQUGBwwIBwcHBw8LCwkMEQ8SEhEPERETFhwXExQaFRERGCEYGh0dHx8fExciJCIeJBweHx7/2wBDAQUFBQcGBw4ICA4eFBEUHh4eHh4eHh4eHh4eHh4eHh4eHh4eHh4eHh4eHh4eHh4eHh4eHh4eHh4eHh4eHh4eHh7/wAARCADXAO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oL+8tbCzlvb65htbaFS8s0rhERR1JJ4AoAnory6T4nax4nla2+F/haTW4Q206zqDm104H1Q43zf8BGPenDwD448Qjd42+I19HC33tP8PR/YYQPQy8ysPxFAHoWo6tpWmjOo6nZWY9Z51j/AJmq9l4k8O30nl2Wv6Vcv/dhvI3P5A1yemfBb4Y2LeY3hGwvpv4ptQDXUjH1LSFjVnUPhF8Mb6Ly5/Auggf3orNI2H/AlANAHcUV5g3wll0TM3w/8aa/4bkHK2stwb2yJ9DFKTgf7pFS+HviBq+k69beFfiXptvpOpXTeXp+qWrE6fqDf3VZuYpP9huvYmgD0qiiigAooooAKKKKACiiigAooooAKKKKACiiigAooooAKKKKACiiigAooooAzfE+uaZ4b0G81zWbpbWws4zJNI3YDsB3JPAHcmvM9D8M6v8AFK6h8T/ECCW18PBhLpPhpjhSv8M10P43PUIeF+tT+JY/+E/+MVv4Xl/eeHvCyR3+ox/w3F6/MMbeoRfnx6kV6uOBgcCgBkEMVvCkEEaRRIoVERcKoHQADpXnmp/C+4j1C41Hwr478UeH7meVpXiF19qtSxOT+6mDAfQEV6NSMyqpZjgAZJ9BQB4lpnin4w2fjfVfCdrH4a8Zf2TBFNdXLK+nvmTJWPjem/AB6Aciuh/4WjrGmEr4p+F/i3TsfelsY49QhHvmJt2P+A0n7O0bX3hvWPF04/0jxFrFzeZ/6ZBykQ+gVRXp1AHndj8bPhlcSCGfxRDpsx6xalBJaMPr5qqK0tfv/h1468OXGi32vaFqdhdLgiO/iZlPZ1IbKsDyCOhrqb3T7C+jMd7ZW1yh6rLErA/nXnfxR8N/CTwv4UvvFPibwToslpZqGfytNjMjEkAAcDkkjvQBF8H/ABPeWet3vw28RapHqWpaZGJtN1ASBjqFkThWbB/1i/db8D3r1KvnSbTfA998MtP+MHwn8OwaVeaPP9sKxWwhlmgQ7biBwvB+Xcep5UV9AaLqNtq+j2eqWbiS3u4UmiYd1YZH86ALdFFFABRRRQAUUUUAFFFFABRRRQAUUUUAFFFFABRRRQAUUUUAFFFFAHmX7PQ+26J4h8SyYM2s6/eTlvVEkMaD6BUFem15n+zR8nwujtj9+21G9hcejC4fNemUAFZPjO4a08H61dLw0OnzyD6iNj/SvNoPHvxI1+0v/E/g7wzol34bs7iSKG3uZ5BfagsTFXeLb8iZIO0NnNdhb6/pfjz4XX2paLKZIL7T54ijDDxSFGVo3HZlPBFAEHwHt0tvg54UjQAA6ZC5+rLk/wA67auI+Alyt18G/CsinONNijP1UbT/ACrt6APJPg9N8ZZPiB4nTx/DbJ4fVz/ZhQR/3jjZt+YrtxndzmvUNY0zT9Z0yfTNVs4L2yuE2TQTIGR19CDUPifWLfw/oF5rV5DdTW9nGZZUtojJJtHUhRycdfoDVLT/ABl4Uv8Aw6PENr4h0x9LMfmG5NyoRRj+Ik/KfY80AXNM0HRtL0FdB03Tbaz0xYmiW1hjCRhCORgeuTXEfs5zSxfD+TQZ2ZpdB1G60zJ/uRyEJ/47ipfg5rGqeKb7xL4skuLptBv75Y9EimyFMEaBTKqnoHYEj161X+AjfaF8aain+pu/FN60fphWC5H4qaAPTKKKKACiiigAooooAKKKKACiiigAooooAKKKKACiiigAooooAKKKKAPL/hPINB+IfjfwVPiMm+/tixXpvguOWx67ZAwNdr4/1VdD8Da5rDNt+x6fPMD/ALSoSP1xXJfGbR9StZdO+Inhu3afWvD24zW6db2yb/XQ+5AG5fce9Znxo8RWHiX4I282izie38TXNnZW7L3Esq7gfQhQwI+tAHU/BHSW0X4T+G7B1IlWwjeXPXe43N+prA8Q+DvFvh/xhc+Ivhn/AGTs1njV9N1J3W283tcpsGd+OGA+9xXplnCttaQ26ABYo1QAegGKloA5H4Q+Fb7wX4DsvD+o6hDfXEDSM0kMRjQb3LbVBJOBnAz6V11FFAAeRXFXnwn+G95rR1i58F6NJeF/MZzbLhm/vFfuk+5FdrTLiaK3gkuJ5EiijUu7ucKqgZJJ7ACgDnPiP4ktfBPgTUNZ8tQ1tD5dnAgH72ZvlijUe7EDAqt8G/Ds/hb4caRpN4c3vlGe7PrNIS7/APjzGuR8NrP8WPGlv4uuo2TwZokxOhwOuP7QuBwbtgf4ByE/E167QAUUUUAFFFFABRRRQAUVx3xJ8d2vhNLXT7Ozk1jxHqJKabpMDfvJj3dj/BGvdzxXPW/w/wDGHiZftfj/AMc6jD5nP9k6BKbO2iH90yD95J9SR9KAPUqK8Q074efD648car4Ttf8AhKtN1fTraK6S5TXrlWnjkB+dDvOcMCDkdawPhn8RfEGkaCviS41e88U+F4Z3ttZt5WWbUdDkViBIzKA0sWBk5GQORmgD6OoqtpeoWWqadb6jpt1Fd2lxGJIZomDK6noQRVmgAooooAKKKKACiiigAooooAK+d/E3he88L/GnwpoccscXgjVNbfVbeNjgW18sTZhXsFYneB65xX0RXIfGDwy3ivwDqGn2p2ajABd6dKPvRXMR3xsPxGPoTQB19Fc38MPEi+LvAWkeIAu2S6t1Myf3JRw6/gwNdJQAUUUUAFeS+OZrn4leNJPh3pszx+HdNKyeJrqNsecx5SyUj16v7YHeuv8Aiz4pfwh4GvdUtYxNqMhW106H/nrcyHbGv5nJ9gaPhT4TTwd4NtdMeQz38pNzqFy33ri5f5pHJ+p/ICgDprK1t7K0hs7SGOC3hQRxRouFRQMAAelS0UUAFFFFABRQxCgsxAA5JNee+Ivi14bs9RfRfDsV34t1xePsGjp53ln/AKay/wCrjHrk59qAPQjwOa808S/Eq41LVZvC/wAM7KPxDraHZc3pJ/s/Tj6yyDhmH/PNcn1xVQ+EPHfjw+Z8QdYXRNFfn/hH9FmIMi/3bi44ZvdUwK9G8PaJpHh7SodK0PTrbT7KEYjhgjCqPy6n3oA5v4deAbfwzPc61ql9Lrnii/A+3arcKN7DtHGvSOMdlH41veKvEug+FdLbU/EOq2unWoOA8z4LH+6o6sfYAmuN8WfEa6uNbm8I/DvT49f8Qx/LdTsxFjpue88g6t/0zXn1xTNG+Hmn6G0/jXxpfyeKvElvC8xvLxR5VsACdtvF92MfTn3pN2VxpXdjz74lfFLw3H468I+OvCZuNYFtDLBqIt02tJaSc7Nr4O9XG7Bx3rx3wlrOt6HfReIdE8vT9Q8yYvDJGAl3A8hYQ3AH3uDgHqvY1peJP7QfWLi81O1ltp7xzchZI9mVc5BA9Kzq+Zr5pWk7R01Pq8PlFCKTlrdf00ep/DPx9pWg63ps3hmUW2ka5qK2epeE7h8XGl3cmT51sP4oWxkgcc5GOlfTVeL/ALOXgvTxYL46vmF9qdzELa2MsKf6HDESoVDjOTySevQV7RX0dGftKcZd0fMVqfs6kodmFFFFaGQUUUUAFFFFABRRRQAUUVyHxN8bL4SsrW1sbFtW8QapJ5GlabG2Gnk7sx/hjUcs3pQBg/ANRZx+MdDjP+j6b4lu44B2VHIkwP8Avo16bXivwyv9Y+H3jC+8O/EJrNbjxRetqNlqtupW2muHA32pz911x8ufvD3r2qgAooooA8v8Yr/wknx28MeH2+ey0Gzk1q5XsZmPlQg/T5zXqFeEWnivUNI+Ofj6ez8Ga94huCLK1Q2Cx+XEiwg4ZndcElie9dV/wlvxZ1DC6b8LbTTgePM1XW0GPcrErH9aAPTaGIUFmIAHUmvM/wCxvjPq3/IQ8ZeHPD0Z6ppWmNcOPo8zY/HbSJ8G9J1B1k8X+JfE/ipgcmK+1Fkgz/1yi2rj2INAGz4n+KngHw7MbW+8SWk170Wzss3Vwx9PLjDNn64rDHjj4g+JPl8GfD2awt2+7qPiSX7MmPUQJmRvx21S+AWj6T4d1/xx4YtNNtLZ9M1lntysShxbTIJIxnrgZIH0r12gDy5fhbq3iJhN8SPGmpa7GcE6ZY5sbAexRDukH+8x+ld/4e0HRfDunpp+haVZ6bap0itogi/p1NaVc5478a+HvBenJd63eFZJm2WtpCvmXF0/ZIoxyx/T1IoA3b26trGzlvLy4it7eFC8ssrBVRR1JJ4AryabWPEnxcmey8K3F1oHggMUuNaAKXWpAdUtgeUjPQyHk9qltPC3iX4mXcOrfESBtJ8OxuJLPwxHJky45V7xh94/9Mx8o75r1eCGK3gSCCNIoo1CoiDCqB0AHagDL8JeG9E8KaJDo2gafFZWcXREHLHuzHqzHuTya1ZESRCkiq6nqrDINOooAwdd8I+H9b1mx1bU9PjuLmxBEO77vqMjocHpmubvPhH4XvvGF3r97CZorhf+PMfLGrkYZ+OvrjoDXoVFYzw9KfxRXc3hiasPhk+xjeC9Bh8M+G7XRYJDLHbggORgnJJ/rWzRRWsYqKUVsZSk5Nye7CiiimSFFFFABRRRQAUUUUANlkSKJ5ZGCIilmYnAAHU15Z8Hbd/FviLVfipqSlvtrNZaEj/8sLFGI3AdjIwLH2xWx+0Dqdxpfwk1w2chS7vI0sICOu6d1i/kxrqvCml2+h+GdM0e1QJDZ2scKAdgqgUAM8XeHNG8V6DcaHr1jHeWU4+ZG4KsOjKRyrA8gjkV57bH4lfDrFp9km8f+Go+IZI5FTVbVOysGws4A75DV6xRQB5oPjZ4NjBS9s/E9hcDg21xoNyJAfT5UIP4GkPxZmvlA8OfDnxrqzN915LAWkR/4HMy/wAq9KBjZiBtJXr7U6gDzj4XaH4qHjTxL4y8SabaaL/bSW8cemQ3P2ho/KUr5kjgBdxGBgenWvR6KKACikZlVSzEAAZJPQVxfib4reAfD8/2W78RWtzffw2Vhm6uGPoI4wxz9cUAY0OdG/aUuEziHxFoCSc9DLbyFT+Ox1r0PWNT07R9Pl1HVr62sbOEbpJ7iUIij3J4rxjxCfiH8QvFmgeIPCfhdvCsejtP5eo+IMB5o5VCkC2Q7uwI3MOa6nSfhJps+oRax461a98aarGd0bahgWsDf9MrdfkX8QT70AU5viD4l8ayNZfCzR82ZO2TxHqsTR2iD1hjOHnPoeF9zW74G+G2leH9SfX9Tu7nxD4mmXE2r6gQ0gH92JfuxJ/srj8a7aNEjjWONFRFGFVRgAU6gAooooAKKKKACiiigAooooAKKKKACiiigAooooAKKKKAPNP2iefC2gq33G8S6cHHqPO/xxXpded/tG2ss/wk1S8t1LTaZJBqKADn9zKrn/x0NXdaPeRajpNpfwOHiuIElRh3DAGgC1RRRQB5n4HdtO+OvjvSZGIW9gs9SgUnqDH5b4/4ElemV5b8YC/hXxl4a+JUat9itGbS9ZI/htZmG2Q+ySYz7NXqEbrJGskbBkYBlYHgg96AHUUUUAYnj7R28QeCNb0ONisl9YzQRsDjDshCn88VyX7O9r4ek+GGjahpWh6fp10YPJvBBbqjefGdsgYgZJ3A9a9Iry3wB/xSnxh8UeDm+Sy1cDXdMHQAudtwg+jjdj/aoA9SpHZY0Z3YKqglmJwAPU0tcF8cPCHiDxp4TTS9B1iKyKzrLc2s4YQ38Y58iRkIdVPfHXvQB3VvNDcQrNbypLGwyrowZSPYin18vxweD/DOoJZ+ItN8T/CDVHO1L3Sr930udvVW+aMZ9HUe9dBrvjjx34KuNOtNJ8XaF8SZdRI+xaclpsvpU7uJICYwo7uwAoA9d1rx54L0TWTo+seKNI0+/WLzmgubpI2VPU5PFaNhr+hah/x461pt1yo/c3SPy33Rwe/avjvxHrmrS+N9TuvFHgKa/htvE0eoatcaYn2+GAJbbVtSQvJU7S3OOtcpp8ngXUNCiWzNhHq1p4ckZgV8mX+0pbwbAM4LOinjGcCgD9AaKraSskelWiSszyLAgdj1J2jJqzQAUUUUAFFFFABRRRQAUUUUAFFFFABRRRQBBqNnb6hp9zYXUYkt7mJoZVP8SMCCPyNeefs/3lxbeHNQ8FahIXv/AAtevpzMTzJAPmhf6FCv5V6VXmLD+w/2kQU+WDxLoWXHYz2z4z9djj8qAPTqK8t8W6h4g+HPi258UzzX2seCtRZTqMOWll0iTGPOjHUwn+JR90816Tpd/Zapp8GoaddQ3dpcIJIZonDI6noQRQAmrafZ6tplzpmo28dzZ3UTRTROMq6MMEGvJNF8R3Hwd1C28I+NrxpPCs8nlaFrsrZ8kdra47gqOFfoR1xXsteR6VbW3xL+LGpaxfQxXnhnwysmmWMUqh4rm7Yf6RLg8EKMIPoaAPWbeaG4gSe3lSaKRQyOjBlYHoQR1FPrzBvhTc6BM9x8NvFuoeFlZix051F3p5J9IX5T/gBFO/tD44aZ8lx4d8H+IFHAktb+Wzdvcq6sB+BoA9NrzD49wyaRFoHxCtVPneG79WutvVrOYiOYH1Ayrf8AAad/wlfxeYbV+FOnq395/Eabf0jzVPW7X4zeLNGvdHvNJ8EaLYX0DwTCaee8kCMCDgAIucGgD1a3ljngjniYNHIoZWHcEZBrk/F3xM8EeFpvsuq69bm+PCWNrm4uXPoIowW/MVyei/B7VpNFs9J8WfEjxFq1jawrCtnZsLGFkUYAcx/O/Hq1d14R8EeEvCUHleHdAsNPz96SOIeY/uzn5m/E0AcJq+uePviDp8+l+H/AsOi6TcqUfUfE6qW2H+JLQZJPpvIHtVvwz8H9P8E/DvU9E8C3UeneIb23ZG1ueEPKZD34xtXrgLwvUV6jXK+PPH3hzwbHFHqdzJPqNzxaabaIZru5b0SMc/icAetAHzz4V+I/jX4HfZvBPjfwLZPYB28jUrObyxeMTlnLv8juep3FTXoNx4h+BPxCaK38U6Tp+najNgoms2f2SYn1SbgN7FXNX73wj4u+K0S/8LBVPD3hcusieH7Vw9xcYOVNxN/D/uJj3NLr3wSs7S2k/wCEFvotLiYfvNG1GH7bpc594nyYyf7yEH2oAqeK/Cq/D7wxceJfDfxP8Q6Rp1uoaO0uHGp28hJwkcaSZYljgAK1T+E4vjx4q0O2m1zV9D8HI65zbWHn3kinoWV2McZx2GcV4z8T7QeA9Ks7+68E6v4b1HTtVtrwW1jeSXOhaiEfnaCSIn7gMBj3r6d8K+PdF8VeCZ/E3h4vqBgt3kksU4uElVSTCyHlXyMc0Ac+nwr1Wb5tR+K3ju4c9fKvY4F/AIgxQ3wr1OPmx+Kvj2Ajp5l9HMPydDWTHpnj3xL4dk8V+NPGOoeEtNFq13/ZGhxiKW3iCliJZXUuz4HIUAA9K87tNCvta0ZfE0XgbxnrugPEZ4ri+8culzLFjO8RA7RxztLA0Aes/wDCO/GDSMNpfxA0nXUXpBrOkiMn28yAqfx2mo2+JniLw2wX4ieBL/TrYfe1XSX+3Wg/2mCgSIPqprjb/wAB+E9Q+EUvjj4c2nixtTmsTcaYlrrFws/mnhQVaQg4PUc5AOK9I+FnxA0LxRpltpL6rnxFbWyLf2N5C1vchwuGJicAkZzyMigDqvDuuaP4i0uLVNC1K11Gyl+5NbyB1Ptx0Psea0a8p+IPgmbwvLd/EH4dKum6tbKbjUdNj+W11WJeXV06LJjO1xznrmvRPCutWviLw3p2u2Ofs1/bpPHnqAwzigDSooooAKKKKACiiigArzL4vH7H8Qfhrqw42axNZsf9maBuPzQV6bXmnx9G2DwZc9DF4qs8H/eDj+tAHpUirIjRyKrIwIZWGQR6GvLL7wL4i8EahPrPwsmgaymcy3nhm8crayserW7/APLBz6fdPoK9UooA8V8X/Gm1m8MXGh6fZ32ieOr2RLC10rUYjHJFLKdvmhvuuijLblJ6D1r0z4feGbPwf4P07w9ZZKWkQDyHrLIeXc+5Yk/jUvizwr4c8WaebHxFo1nqUH8InjBKH1Vuqn3BFcQvw28T+HR/xQPxC1Oxt1+7p2sINQtgP7qliJEH0agD1CivMhr3xm0ltmoeB9A19B/y10rVTbsffZMv/s1B+JXiuL5br4PeLVbv5M1rIPz8wUAem0V5mPiR4vm+Wz+Dvilm7faLm1hX8T5hpDrnxo1Q7bHwT4b0FD/y01PVWuWHvshUA/8AfVAHptc14z8e+EfB8Y/4SDXLW1mb/V2ynzLiU9gsS5dvwFeJ/F288WaLeeH7Hxb8Wh52papDb3OkaJCLNhbyHazhwWkwCV5JAINey+Dfhz4L8JubjRNCto7t/v3k2ZriQ+rSvlj+dAHLNr/xK8d/uvC2jt4M0Z+uraxEGvJF9Yrbon1kP4V03gP4eeH/AAjLNfQLPqWtXPN3q1/J511Ofdz90f7K4A9K6+igAooooAwfiJoX/CTeBNc8PqEMl/YywR7+gcqdpP0bBryfwN4f0HxxpcOoaXqV/wCD/iHpEKWerPaMEnWVBtxPEflmQ4yCRyDwa92rjPHfw50TxTfRaxHNeaL4gt122+r6bJ5Vwg/usejr/ssCKAMBtX+LnhyNrfXfC2l+NbHBU3WkzC2uGX/bgl+UnHZWx7V57JD8CFun/wCEg8JeKfC6yMWlsr20vYbQk8nKRloiM/hXoi3Xxl8L4jutO0fx3Yr0ntpRYXuP9pGzGx+hWn/8Lg0y2XZ4k8G+MtEcD5/P0d54x9Hh3g0AWNI+LXwhtdOgs9P8ZaBZ2sCCOKHzRCEUdAFIGBXn/ivWfg7rHxEsfF998Sr/AFO506YTWOn6cDMiMBjC+VGXIPcbsGuwk+LHwfm+ee5Qyf3ZNFuN/wCRioh+K3hx1Mfg3wX4k1yc8ILPRmt4s/7UkoRVHvzQBynxQ+KPinxFZ2PhXwX4T1XTB4lnOnxapqsXkPsI/evFCfnIVMncwAGRxmvbvC2jWvh7w3p2h2QItrG3SCPPooxXE+CPDXifVPGp8feOorOyvYrVrTStJtpPNWxiY5dnkx88jYGSOABgV6RQAUUUUAFFFFABRRRQAV5d+0Xd2tnpXhKW9uYba3HimyaSWVwqKBvOSTwBXqNeNftPfapz4JsLPRIdemk1vzf7NlZQt0kcLlky3GcE4zxnFAHsUE0U8KTQSJLE43I6MCrD1BHWn18/+EdN8EapdvH8O/GmtfD3XVb/AEjQZpNqxv3BtJ8qR7x8V2an44aOu1l8H+KYl6OTLYTsPcDen8qAPTaK80Pjj4lW523XwdvJCOrWmt20in6btpoHjv4iynbb/BvUw3rPrNrGo/In+VAHpdFeZm/+N2qZW20Dwh4eQ/x3d7LeSL7hUVBn8aYfhr4m1w58bfErW76Fh81lpSrp1uR6Epl2H1agDofGfxJ8G+E5ha6prEcmovxFp1opuLuQ+giTLfngVzD3vxT8dkR6bZjwBoT/AHrq8CzanKv+xGMpD9WJI9K7Lwf4F8I+EYinh3QbKxdvvzKm6V/dpDlm/E10dAHjnj/4X+HtB+Dni0aRayXOry2TXU+pXchmu7iSIiUM0jc9U6DA9q9N8G6gureEtJ1NTkXVnFLn/eQGpvE1st54b1O0kGUns5Y2HsyEf1rk/wBnu4a5+C/hZ2OStgkf/fPH9KAO8ooooAKKKKACiiigAoPPWiigBvlpn7i/lTgAOgAoooAKKKKACiiigAooooAKKKKACvM/H/8Apfxw+HliP+XaPUL1vwjRB/6Ea9MrzO9xc/tM6eh5Fl4XkcexkuMfySgDrPF/grwn4ugEXiPQbHUdv3HliHmJ/uuPmX8DXIL8HbXT8jwz448Z6Cn8MMOqNNCvsEmDCvT6KAPNR4J+JduNtp8YLxlHT7VolrKfzAWsTxbJ8UPBtxoF/ffEC01a0vNatrCe1GiRQlkkJBO8EkHjtXstea/tA/8AII8Kf9jVYf8AoTUAelUUUUAFFFFADZUWSNo3GVYFWHqDWd4X0LTfDWhWuiaPAYLG1XbDGXLFRnPU8nrWnRQAUUUUAFFFFABRRRQAUUUUAFFFFABRRRQAUUUUAFFFFABRRRQAVUGmaf8A2udX+xwf2gYRAbnYPMMYJITPXGSTiiigC3RRRQAVHcW8FwEW4hjlCOHUOoO1h0Iz3oooAkooooAKKKKACiiigAooooAKKKKACiiigAooooAKKKKACiiigAooooA//9k=" id="90" name="Google Shape;90;p13"/>
          <p:cNvSpPr/>
          <p:nvPr/>
        </p:nvSpPr>
        <p:spPr>
          <a:xfrm>
            <a:off x="21272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ituaciones_Mesa de trabajo 1 copia 6.jpg" id="91" name="Google Shape;91;p13"/>
          <p:cNvPicPr preferRelativeResize="0"/>
          <p:nvPr/>
        </p:nvPicPr>
        <p:blipFill rotWithShape="1">
          <a:blip r:embed="rId4">
            <a:alphaModFix/>
          </a:blip>
          <a:srcRect b="14583" l="23021" r="20437" t="12722"/>
          <a:stretch/>
        </p:blipFill>
        <p:spPr>
          <a:xfrm>
            <a:off x="0" y="3143248"/>
            <a:ext cx="2889239" cy="3714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sletter_Mesa de trabajo 1.jpg" id="92" name="Google Shape;92;p13"/>
          <p:cNvPicPr preferRelativeResize="0"/>
          <p:nvPr/>
        </p:nvPicPr>
        <p:blipFill rotWithShape="1">
          <a:blip r:embed="rId5">
            <a:alphaModFix/>
          </a:blip>
          <a:srcRect b="15625" l="13541" r="20833" t="20833"/>
          <a:stretch/>
        </p:blipFill>
        <p:spPr>
          <a:xfrm>
            <a:off x="5750133" y="3571876"/>
            <a:ext cx="3393866" cy="328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170" name="Google Shape;17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8" y="-1493"/>
            <a:ext cx="9146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/>
          <p:nvPr/>
        </p:nvSpPr>
        <p:spPr>
          <a:xfrm>
            <a:off x="428596" y="428604"/>
            <a:ext cx="5715040" cy="7143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INTRUSO? </a:t>
            </a:r>
            <a:endParaRPr/>
          </a:p>
        </p:txBody>
      </p:sp>
      <p:pic>
        <p:nvPicPr>
          <p:cNvPr descr="Un pan en un fondo blanco&#10;&#10;Descripción generada automáticamente" id="172" name="Google Shape;172;p22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0996" y="1774909"/>
            <a:ext cx="2352019" cy="13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nimal, moluscos&#10;&#10;Descripción generada automáticamente" id="173" name="Google Shape;173;p22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7865" r="16634" t="0"/>
          <a:stretch/>
        </p:blipFill>
        <p:spPr>
          <a:xfrm>
            <a:off x="721668" y="3797023"/>
            <a:ext cx="1977656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omida, plato, pastel, tabla&#10;&#10;Descripción generada automáticamente" id="174" name="Google Shape;174;p22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000954" y="3854172"/>
            <a:ext cx="2447613" cy="1628775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Imagen que contiene cama, blanco, naranja, cuarto&#10;&#10;Descripción generada automáticamente" id="175" name="Google Shape;175;p22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27716" l="3971" r="4521" t="34275"/>
          <a:stretch/>
        </p:blipFill>
        <p:spPr>
          <a:xfrm>
            <a:off x="3315920" y="3953977"/>
            <a:ext cx="2419739" cy="14163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ama, blanco, puesto, cobija&#10;&#10;Descripción generada automáticamente" id="176" name="Google Shape;176;p22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168938" y="1417394"/>
            <a:ext cx="2566721" cy="20116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nimal, búho&#10;&#10;Descripción generada automáticamente" id="177" name="Google Shape;177;p22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13219" l="11623" r="11622" t="18932"/>
          <a:stretch/>
        </p:blipFill>
        <p:spPr>
          <a:xfrm rot="3227188">
            <a:off x="6022852" y="996618"/>
            <a:ext cx="2049533" cy="2553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182" name="Google Shape;182;p23">
            <a:hlinkClick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8" y="-1493"/>
            <a:ext cx="91468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uadianes 6.png" id="183" name="Google Shape;183;p23">
            <a:hlinkClick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b="8973" l="50000" r="7811" t="19981"/>
          <a:stretch/>
        </p:blipFill>
        <p:spPr>
          <a:xfrm>
            <a:off x="2714612" y="1714488"/>
            <a:ext cx="3857652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 txBox="1"/>
          <p:nvPr/>
        </p:nvSpPr>
        <p:spPr>
          <a:xfrm>
            <a:off x="892943" y="571480"/>
            <a:ext cx="735811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955A2F"/>
                </a:solidFill>
                <a:latin typeface="Lato"/>
                <a:ea typeface="Lato"/>
                <a:cs typeface="Lato"/>
                <a:sym typeface="Lato"/>
              </a:rPr>
              <a:t>¡HAS FALLADO!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ESTE RESIDUO, SÍ SE DEPOSITA EN EL CONTENEDOR DE TAPA MARRÓN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189" name="Google Shape;18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8" y="-1493"/>
            <a:ext cx="9146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 txBox="1"/>
          <p:nvPr/>
        </p:nvSpPr>
        <p:spPr>
          <a:xfrm>
            <a:off x="607191" y="405837"/>
            <a:ext cx="792961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955A2F"/>
                </a:solidFill>
                <a:latin typeface="Lato"/>
                <a:ea typeface="Lato"/>
                <a:cs typeface="Lato"/>
                <a:sym typeface="Lato"/>
              </a:rPr>
              <a:t>¡¡¡ MUY BIEN !!!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PAÑALES SE DEPOSITAN EN EL CONTENEDOR DE TAPA NARANJA</a:t>
            </a:r>
            <a:endParaRPr/>
          </a:p>
        </p:txBody>
      </p:sp>
      <p:pic>
        <p:nvPicPr>
          <p:cNvPr descr="guadianes 6.png" id="191" name="Google Shape;191;p24"/>
          <p:cNvPicPr preferRelativeResize="0"/>
          <p:nvPr/>
        </p:nvPicPr>
        <p:blipFill rotWithShape="1">
          <a:blip r:embed="rId4">
            <a:alphaModFix/>
          </a:blip>
          <a:srcRect b="8927" l="6250" r="50000" t="22248"/>
          <a:stretch/>
        </p:blipFill>
        <p:spPr>
          <a:xfrm>
            <a:off x="2428860" y="1785926"/>
            <a:ext cx="4000528" cy="4429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ñal-removebg-preview.png" id="192" name="Google Shape;192;p24"/>
          <p:cNvPicPr preferRelativeResize="0"/>
          <p:nvPr/>
        </p:nvPicPr>
        <p:blipFill rotWithShape="1">
          <a:blip r:embed="rId5">
            <a:alphaModFix/>
          </a:blip>
          <a:srcRect b="19721" l="0" r="0" t="22146"/>
          <a:stretch/>
        </p:blipFill>
        <p:spPr>
          <a:xfrm>
            <a:off x="8965581" y="2411920"/>
            <a:ext cx="2857552" cy="2340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197" name="Google Shape;19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8" y="-1493"/>
            <a:ext cx="9146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/>
          <p:nvPr/>
        </p:nvSpPr>
        <p:spPr>
          <a:xfrm>
            <a:off x="428596" y="428604"/>
            <a:ext cx="5715040" cy="7143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INTRUSO? </a:t>
            </a:r>
            <a:endParaRPr/>
          </a:p>
        </p:txBody>
      </p:sp>
      <p:pic>
        <p:nvPicPr>
          <p:cNvPr descr="22230092.jpg" id="199" name="Google Shape;199;p25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2920" y="4047876"/>
            <a:ext cx="2500330" cy="13523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aranjas cortadas a la mitad&#10;&#10;Descripción generada automáticamente" id="200" name="Google Shape;200;p25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11024" l="9194" r="18165" t="23183"/>
          <a:stretch/>
        </p:blipFill>
        <p:spPr>
          <a:xfrm rot="5400000">
            <a:off x="780204" y="1468456"/>
            <a:ext cx="1722821" cy="2130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5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16120" l="15950" r="17323" t="12746"/>
          <a:stretch/>
        </p:blipFill>
        <p:spPr>
          <a:xfrm>
            <a:off x="6451070" y="3377931"/>
            <a:ext cx="1876343" cy="28187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aja, cama&#10;&#10;Descripción generada automáticamente" id="202" name="Google Shape;202;p25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22939" l="0" r="0" t="10818"/>
          <a:stretch/>
        </p:blipFill>
        <p:spPr>
          <a:xfrm>
            <a:off x="6143636" y="1142984"/>
            <a:ext cx="2499636" cy="2333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zana de color amarillo&#10;&#10;Descripción generada automáticamente" id="203" name="Google Shape;203;p25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410037" y="3823690"/>
            <a:ext cx="2292013" cy="20112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plato de comida con carne y vegetales&#10;&#10;Descripción generada automáticamente" id="204" name="Google Shape;204;p25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3143250" y="1672129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209" name="Google Shape;209;p26">
            <a:hlinkClick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8" y="-1493"/>
            <a:ext cx="91468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uadianes 6.png" id="210" name="Google Shape;210;p26">
            <a:hlinkClick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b="8973" l="50000" r="7811" t="19981"/>
          <a:stretch/>
        </p:blipFill>
        <p:spPr>
          <a:xfrm>
            <a:off x="2714612" y="1714488"/>
            <a:ext cx="3857652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 txBox="1"/>
          <p:nvPr/>
        </p:nvSpPr>
        <p:spPr>
          <a:xfrm>
            <a:off x="888231" y="571480"/>
            <a:ext cx="735811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955A2F"/>
                </a:solidFill>
                <a:latin typeface="Lato"/>
                <a:ea typeface="Lato"/>
                <a:cs typeface="Lato"/>
                <a:sym typeface="Lato"/>
              </a:rPr>
              <a:t>¡HAS FALLADO!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ESTE RESIDUO, SÍ SE DEPOSITA EN EL CONTENEDOR DE TAPA MARRÓN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216" name="Google Shape;21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8" y="-1493"/>
            <a:ext cx="9146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 txBox="1"/>
          <p:nvPr/>
        </p:nvSpPr>
        <p:spPr>
          <a:xfrm>
            <a:off x="607191" y="405837"/>
            <a:ext cx="792961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955A2F"/>
                </a:solidFill>
                <a:latin typeface="Lato"/>
                <a:ea typeface="Lato"/>
                <a:cs typeface="Lato"/>
                <a:sym typeface="Lato"/>
              </a:rPr>
              <a:t>¡¡¡ MUY BIEN !!!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POLVO SE DEPOSITA EN EL CONTENEDOR DE TAPA NARANJA</a:t>
            </a:r>
            <a:endParaRPr/>
          </a:p>
        </p:txBody>
      </p:sp>
      <p:pic>
        <p:nvPicPr>
          <p:cNvPr descr="guadianes 6.png" id="218" name="Google Shape;218;p27"/>
          <p:cNvPicPr preferRelativeResize="0"/>
          <p:nvPr/>
        </p:nvPicPr>
        <p:blipFill rotWithShape="1">
          <a:blip r:embed="rId4">
            <a:alphaModFix/>
          </a:blip>
          <a:srcRect b="8927" l="6250" r="50000" t="22248"/>
          <a:stretch/>
        </p:blipFill>
        <p:spPr>
          <a:xfrm>
            <a:off x="2428860" y="1785926"/>
            <a:ext cx="4000528" cy="4429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lvo.jpg" id="219" name="Google Shape;219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36809" y="1144501"/>
            <a:ext cx="3409055" cy="4804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224" name="Google Shape;22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0" y="0"/>
            <a:ext cx="9140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/>
          <p:nvPr/>
        </p:nvSpPr>
        <p:spPr>
          <a:xfrm>
            <a:off x="428596" y="428604"/>
            <a:ext cx="5715040" cy="7143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INTRUSO? </a:t>
            </a:r>
            <a:endParaRPr/>
          </a:p>
        </p:txBody>
      </p:sp>
      <p:pic>
        <p:nvPicPr>
          <p:cNvPr descr="papel parafina.jpg" id="226" name="Google Shape;226;p28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78585" y="4159832"/>
            <a:ext cx="3143240" cy="1187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0" l="11733" r="11725" t="0"/>
          <a:stretch/>
        </p:blipFill>
        <p:spPr>
          <a:xfrm>
            <a:off x="1283085" y="1292420"/>
            <a:ext cx="1361648" cy="22490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árbol, fruta, gato, lluvia&#10;&#10;Descripción generada automáticamente" id="228" name="Google Shape;228;p28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72856" y="1207625"/>
            <a:ext cx="2333855" cy="233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0" l="16802" r="16809" t="0"/>
          <a:stretch/>
        </p:blipFill>
        <p:spPr>
          <a:xfrm>
            <a:off x="3549652" y="1443085"/>
            <a:ext cx="1985915" cy="19859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nimal, moluscos&#10;&#10;Descripción generada automáticamente" id="230" name="Google Shape;230;p28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565035" y="4038183"/>
            <a:ext cx="2364872" cy="15737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 platillo de comida&#10;&#10;Descripción generada automáticamente" id="231" name="Google Shape;231;p28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908476" y="4038183"/>
            <a:ext cx="2364872" cy="157756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236" name="Google Shape;236;p29">
            <a:hlinkClick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8" y="-1493"/>
            <a:ext cx="91468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uadianes 6.png" id="237" name="Google Shape;237;p29">
            <a:hlinkClick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b="8973" l="50000" r="7811" t="19981"/>
          <a:stretch/>
        </p:blipFill>
        <p:spPr>
          <a:xfrm>
            <a:off x="2714612" y="1714488"/>
            <a:ext cx="3857652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 txBox="1"/>
          <p:nvPr/>
        </p:nvSpPr>
        <p:spPr>
          <a:xfrm>
            <a:off x="964381" y="571480"/>
            <a:ext cx="735811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955A2F"/>
                </a:solidFill>
                <a:latin typeface="Lato"/>
                <a:ea typeface="Lato"/>
                <a:cs typeface="Lato"/>
                <a:sym typeface="Lato"/>
              </a:rPr>
              <a:t>¡HAS FALLADO!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ESTE RESIDUO, SÍ SE DEPOSITA EN EL CONTENEDOR DE TAPA MARRÓN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243" name="Google Shape;24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7" y="-1494"/>
            <a:ext cx="9146888" cy="692983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0"/>
          <p:cNvSpPr txBox="1"/>
          <p:nvPr/>
        </p:nvSpPr>
        <p:spPr>
          <a:xfrm>
            <a:off x="607191" y="398623"/>
            <a:ext cx="792961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955A2F"/>
                </a:solidFill>
                <a:latin typeface="Lato"/>
                <a:ea typeface="Lato"/>
                <a:cs typeface="Lato"/>
                <a:sym typeface="Lato"/>
              </a:rPr>
              <a:t>¡¡¡ MUY BIEN !!!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PAPEL CON PARAFINA SE DEPOSITA EN EL CONTENEDOR DE TAPA NARANJA</a:t>
            </a:r>
            <a:endParaRPr/>
          </a:p>
        </p:txBody>
      </p:sp>
      <p:pic>
        <p:nvPicPr>
          <p:cNvPr descr="guadianes 6.png" id="245" name="Google Shape;245;p30"/>
          <p:cNvPicPr preferRelativeResize="0"/>
          <p:nvPr/>
        </p:nvPicPr>
        <p:blipFill rotWithShape="1">
          <a:blip r:embed="rId4">
            <a:alphaModFix/>
          </a:blip>
          <a:srcRect b="8927" l="6250" r="50000" t="22248"/>
          <a:stretch/>
        </p:blipFill>
        <p:spPr>
          <a:xfrm>
            <a:off x="2285984" y="1857364"/>
            <a:ext cx="4000528" cy="4429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pel parafina.jpg" id="246" name="Google Shape;246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594046">
            <a:off x="9230993" y="3387786"/>
            <a:ext cx="2745546" cy="1037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251" name="Google Shape;25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8" y="-1493"/>
            <a:ext cx="9146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/>
          <p:nvPr/>
        </p:nvSpPr>
        <p:spPr>
          <a:xfrm>
            <a:off x="428596" y="428603"/>
            <a:ext cx="8391876" cy="1478691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rgbClr val="955A2F"/>
                </a:solidFill>
                <a:latin typeface="Calibri"/>
                <a:ea typeface="Calibri"/>
                <a:cs typeface="Calibri"/>
                <a:sym typeface="Calibri"/>
              </a:rPr>
              <a:t>¡FELICIDADES! ¡HAS ENCONTRADO TODOS LOS INTRUSOS!</a:t>
            </a:r>
            <a:endParaRPr b="1" sz="3600">
              <a:solidFill>
                <a:srgbClr val="955A2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pelo-removebg-preview.png" id="253" name="Google Shape;253;p31"/>
          <p:cNvPicPr preferRelativeResize="0"/>
          <p:nvPr/>
        </p:nvPicPr>
        <p:blipFill rotWithShape="1">
          <a:blip r:embed="rId4">
            <a:alphaModFix/>
          </a:blip>
          <a:srcRect b="25838" l="0" r="0" t="20468"/>
          <a:stretch/>
        </p:blipFill>
        <p:spPr>
          <a:xfrm>
            <a:off x="-2887" y="1376440"/>
            <a:ext cx="3166576" cy="2396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ca-removebg-preview.png" id="254" name="Google Shape;254;p31"/>
          <p:cNvPicPr preferRelativeResize="0"/>
          <p:nvPr/>
        </p:nvPicPr>
        <p:blipFill rotWithShape="1">
          <a:blip r:embed="rId5">
            <a:alphaModFix/>
          </a:blip>
          <a:srcRect b="20468" l="0" r="0" t="21810"/>
          <a:stretch/>
        </p:blipFill>
        <p:spPr>
          <a:xfrm>
            <a:off x="3197077" y="1585510"/>
            <a:ext cx="2714644" cy="2208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ñal-removebg-preview.png" id="255" name="Google Shape;255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8467" y="332656"/>
            <a:ext cx="3086058" cy="4348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olvo-removebg-preview.png" id="256" name="Google Shape;256;p3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1014900">
            <a:off x="910427" y="2554366"/>
            <a:ext cx="3104746" cy="4375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pel parafina.jpg" id="257" name="Google Shape;257;p3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4534" y="4076456"/>
            <a:ext cx="3971113" cy="1500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\\lavola.com\dades\ZJRLSWEJ\projectes\WEKQPLZS\y46gp\disseny\roda_de_premsa\ppt\recursos_graficos\pantalles_ppt-03.png" id="97" name="Google Shape;9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8926" y="3071810"/>
            <a:ext cx="3357686" cy="2561523"/>
          </a:xfrm>
          <a:prstGeom prst="rect">
            <a:avLst/>
          </a:prstGeom>
          <a:noFill/>
          <a:ln>
            <a:noFill/>
          </a:ln>
        </p:spPr>
      </p:pic>
      <p:sp>
        <p:nvSpPr>
          <p:cNvPr descr="data:image/jpg;base64,%20/9j/4AAQSkZJRgABAQEAYABgAAD/2wBDAAUDBAQEAwUEBAQFBQUGBwwIBwcHBw8LCwkMEQ8SEhEPERETFhwXExQaFRERGCEYGh0dHx8fExciJCIeJBweHx7/2wBDAQUFBQcGBw4ICA4eFBEUHh4eHh4eHh4eHh4eHh4eHh4eHh4eHh4eHh4eHh4eHh4eHh4eHh4eHh4eHh4eHh4eHh7/wAARCADXAOg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KKACiiigAooooAKKKKACiiigAooooAKKKKACiiigAooooAKKKKACiiigAooooAKKKKACiiigAooooAKKKKACiioL+8tbCzlvb65htbaFS8s0rhERR1JJ4AoAnory6T4nax4nla2+F/haTW4Q206zqDm104H1Q43zf8BGPenDwD448Qjd42+I19HC33tP8PR/YYQPQy8ysPxFAHoWo6tpWmjOo6nZWY9Z51j/AJmq9l4k8O30nl2Wv6Vcv/dhvI3P5A1yemfBb4Y2LeY3hGwvpv4ptQDXUjH1LSFjVnUPhF8Mb6Ly5/Auggf3orNI2H/AlANAHcUV5g3wll0TM3w/8aa/4bkHK2stwb2yJ9DFKTgf7pFS+HviBq+k69beFfiXptvpOpXTeXp+qWrE6fqDf3VZuYpP9huvYmgD0qiiigAooooAKKKKACiiigAooooAKKKKACiiigAooooAKKKKACiiigAooooAzfE+uaZ4b0G81zWbpbWws4zJNI3YDsB3JPAHcmvM9D8M6v8AFK6h8T/ECCW18PBhLpPhpjhSv8M10P43PUIeF+tT+JY/+E/+MVv4Xl/eeHvCyR3+ox/w3F6/MMbeoRfnx6kV6uOBgcCgBkEMVvCkEEaRRIoVERcKoHQADpXnmp/C+4j1C41Hwr478UeH7meVpXiF19qtSxOT+6mDAfQEV6NSMyqpZjgAZJ9BQB4lpnin4w2fjfVfCdrH4a8Zf2TBFNdXLK+nvmTJWPjem/AB6Aciuh/4WjrGmEr4p+F/i3TsfelsY49QhHvmJt2P+A0n7O0bX3hvWPF04/0jxFrFzeZ/6ZBykQ+gVRXp1AHndj8bPhlcSCGfxRDpsx6xalBJaMPr5qqK0tfv/h1468OXGi32vaFqdhdLgiO/iZlPZ1IbKsDyCOhrqb3T7C+jMd7ZW1yh6rLErA/nXnfxR8N/CTwv4UvvFPibwToslpZqGfytNjMjEkAAcDkkjvQBF8H/ABPeWet3vw28RapHqWpaZGJtN1ASBjqFkThWbB/1i/db8D3r1KvnSbTfA998MtP+MHwn8OwaVeaPP9sKxWwhlmgQ7biBwvB+Xcep5UV9AaLqNtq+j2eqWbiS3u4UmiYd1YZH86ALdFFFABRRRQAUUUUAFFFFABRRRQAUUUUAFFFFABRRRQAUUUUAFFFFAHmX7PQ+26J4h8SyYM2s6/eTlvVEkMaD6BUFem15n+zR8nwujtj9+21G9hcejC4fNemUAFZPjO4a08H61dLw0OnzyD6iNj/SvNoPHvxI1+0v/E/g7wzol34bs7iSKG3uZ5BfagsTFXeLb8iZIO0NnNdhb6/pfjz4XX2paLKZIL7T54ijDDxSFGVo3HZlPBFAEHwHt0tvg54UjQAA6ZC5+rLk/wA67auI+Alyt18G/CsinONNijP1UbT/ACrt6APJPg9N8ZZPiB4nTx/DbJ4fVz/ZhQR/3jjZt+YrtxndzmvUNY0zT9Z0yfTNVs4L2yuE2TQTIGR19CDUPifWLfw/oF5rV5DdTW9nGZZUtojJJtHUhRycdfoDVLT/ABl4Uv8Aw6PENr4h0x9LMfmG5NyoRRj+Ik/KfY80AXNM0HRtL0FdB03Tbaz0xYmiW1hjCRhCORgeuTXEfs5zSxfD+TQZ2ZpdB1G60zJ/uRyEJ/47ipfg5rGqeKb7xL4skuLptBv75Y9EimyFMEaBTKqnoHYEj161X+AjfaF8aain+pu/FN60fphWC5H4qaAPTKKKKACiiigAooooAKKKKACiiigAooooAKKKKACiiigAooooAKKKKAPL/hPINB+IfjfwVPiMm+/tixXpvguOWx67ZAwNdr4/1VdD8Da5rDNt+x6fPMD/ALSoSP1xXJfGbR9StZdO+Inhu3afWvD24zW6db2yb/XQ+5AG5fce9Znxo8RWHiX4I282izie38TXNnZW7L3Esq7gfQhQwI+tAHU/BHSW0X4T+G7B1IlWwjeXPXe43N+prA8Q+DvFvh/xhc+Ivhn/AGTs1njV9N1J3W283tcpsGd+OGA+9xXplnCttaQ26ABYo1QAegGKloA5H4Q+Fb7wX4DsvD+o6hDfXEDSM0kMRjQb3LbVBJOBnAz6V11FFAAeRXFXnwn+G95rR1i58F6NJeF/MZzbLhm/vFfuk+5FdrTLiaK3gkuJ5EiijUu7ucKqgZJJ7ACgDnPiP4ktfBPgTUNZ8tQ1tD5dnAgH72ZvlijUe7EDAqt8G/Ds/hb4caRpN4c3vlGe7PrNIS7/APjzGuR8NrP8WPGlv4uuo2TwZokxOhwOuP7QuBwbtgf4ByE/E167QAUUUUAFFFFABRRRQAUVx3xJ8d2vhNLXT7Ozk1jxHqJKabpMDfvJj3dj/BGvdzxXPW/w/wDGHiZftfj/AMc6jD5nP9k6BKbO2iH90yD95J9SR9KAPUqK8Q074efD648car4Ttf8AhKtN1fTraK6S5TXrlWnjkB+dDvOcMCDkdawPhn8RfEGkaCviS41e88U+F4Z3ttZt5WWbUdDkViBIzKA0sWBk5GQORmgD6OoqtpeoWWqadb6jpt1Fd2lxGJIZomDK6noQRVmgAooooAKKKKACiiigAooooAK+d/E3he88L/GnwpoccscXgjVNbfVbeNjgW18sTZhXsFYneB65xX0RXIfGDwy3ivwDqGn2p2ajABd6dKPvRXMR3xsPxGPoTQB19Fc38MPEi+LvAWkeIAu2S6t1Myf3JRw6/gwNdJQAUUUUAFeS+OZrn4leNJPh3pszx+HdNKyeJrqNsecx5SyUj16v7YHeuv8Aiz4pfwh4GvdUtYxNqMhW106H/nrcyHbGv5nJ9gaPhT4TTwd4NtdMeQz38pNzqFy33ri5f5pHJ+p/ICgDprK1t7K0hs7SGOC3hQRxRouFRQMAAelS0UUAFFFFABRQxCgsxAA5JNee+Ivi14bs9RfRfDsV34t1xePsGjp53ln/AKay/wCrjHrk59qAPQjwOa808S/Eq41LVZvC/wAM7KPxDraHZc3pJ/s/Tj6yyDhmH/PNcn1xVQ+EPHfjw+Z8QdYXRNFfn/hH9FmIMi/3bi44ZvdUwK9G8PaJpHh7SodK0PTrbT7KEYjhgjCqPy6n3oA5v4deAbfwzPc61ql9Lrnii/A+3arcKN7DtHGvSOMdlH41veKvEug+FdLbU/EOq2unWoOA8z4LH+6o6sfYAmuN8WfEa6uNbm8I/DvT49f8Qx/LdTsxFjpue88g6t/0zXn1xTNG+Hmn6G0/jXxpfyeKvElvC8xvLxR5VsACdtvF92MfTn3pN2VxpXdjz74lfFLw3H468I+OvCZuNYFtDLBqIt02tJaSc7Nr4O9XG7Bx3rx3wlrOt6HfReIdE8vT9Q8yYvDJGAl3A8hYQ3AH3uDgHqvY1peJP7QfWLi81O1ltp7xzchZI9mVc5BA9Kzq+Zr5pWk7R01Pq8PlFCKTlrdf00ep/DPx9pWg63ps3hmUW2ka5qK2epeE7h8XGl3cmT51sP4oWxkgcc5GOlfTVeL/ALOXgvTxYL46vmF9qdzELa2MsKf6HDESoVDjOTySevQV7RX0dGftKcZd0fMVqfs6kodmFFFFaGQUUUUAFFFFABRRRQAUUVyHxN8bL4SsrW1sbFtW8QapJ5GlabG2Gnk7sx/hjUcs3pQBg/ANRZx+MdDjP+j6b4lu44B2VHIkwP8Avo16bXivwyv9Y+H3jC+8O/EJrNbjxRetqNlqtupW2muHA32pz911x8ufvD3r2qgAooooA8v8Yr/wknx28MeH2+ey0Gzk1q5XsZmPlQg/T5zXqFeEWnivUNI+Ofj6ez8Ga94huCLK1Q2Cx+XEiwg4ZndcElie9dV/wlvxZ1DC6b8LbTTgePM1XW0GPcrErH9aAPTaGIUFmIAHUmvM/wCxvjPq3/IQ8ZeHPD0Z6ppWmNcOPo8zY/HbSJ8G9J1B1k8X+JfE/ipgcmK+1Fkgz/1yi2rj2INAGz4n+KngHw7MbW+8SWk170Wzss3Vwx9PLjDNn64rDHjj4g+JPl8GfD2awt2+7qPiSX7MmPUQJmRvx21S+AWj6T4d1/xx4YtNNtLZ9M1lntysShxbTIJIxnrgZIH0r12gDy5fhbq3iJhN8SPGmpa7GcE6ZY5sbAexRDukH+8x+ld/4e0HRfDunpp+haVZ6bap0itogi/p1NaVc5478a+HvBenJd63eFZJm2WtpCvmXF0/ZIoxyx/T1IoA3b26trGzlvLy4it7eFC8ssrBVRR1JJ4AryabWPEnxcmey8K3F1oHggMUuNaAKXWpAdUtgeUjPQyHk9qltPC3iX4mXcOrfESBtJ8OxuJLPwxHJky45V7xh94/9Mx8o75r1eCGK3gSCCNIoo1CoiDCqB0AHagDL8JeG9E8KaJDo2gafFZWcXREHLHuzHqzHuTya1ZESRCkiq6nqrDINOooAwdd8I+H9b1mx1bU9PjuLmxBEO77vqMjocHpmubvPhH4XvvGF3r97CZorhf+PMfLGrkYZ+OvrjoDXoVFYzw9KfxRXc3hiasPhk+xjeC9Bh8M+G7XRYJDLHbggORgnJJ/rWzRRWsYqKUVsZSk5Nye7CiiimSFFFFABRRRQAUUUUANlkSKJ5ZGCIilmYnAAHU15Z8Hbd/FviLVfipqSlvtrNZaEj/8sLFGI3AdjIwLH2xWx+0Dqdxpfwk1w2chS7vI0sICOu6d1i/kxrqvCml2+h+GdM0e1QJDZ2scKAdgqgUAM8XeHNG8V6DcaHr1jHeWU4+ZG4KsOjKRyrA8gjkV57bH4lfDrFp9km8f+Go+IZI5FTVbVOysGws4A75DV6xRQB5oPjZ4NjBS9s/E9hcDg21xoNyJAfT5UIP4GkPxZmvlA8OfDnxrqzN915LAWkR/4HMy/wAq9KBjZiBtJXr7U6gDzj4XaH4qHjTxL4y8SabaaL/bSW8cemQ3P2ho/KUr5kjgBdxGBgenWvR6KKACikZlVSzEAAZJPQVxfib4reAfD8/2W78RWtzffw2Vhm6uGPoI4wxz9cUAY0OdG/aUuEziHxFoCSc9DLbyFT+Ox1r0PWNT07R9Pl1HVr62sbOEbpJ7iUIij3J4rxjxCfiH8QvFmgeIPCfhdvCsejtP5eo+IMB5o5VCkC2Q7uwI3MOa6nSfhJps+oRax461a98aarGd0bahgWsDf9MrdfkX8QT70AU5viD4l8ayNZfCzR82ZO2TxHqsTR2iD1hjOHnPoeF9zW74G+G2leH9SfX9Tu7nxD4mmXE2r6gQ0gH92JfuxJ/srj8a7aNEjjWONFRFGFVRgAU6gAooooAKKKKACiiigAooooAKKKKACiiigAooooAKKKKAPNP2iefC2gq33G8S6cHHqPO/xxXpded/tG2ss/wk1S8t1LTaZJBqKADn9zKrn/x0NXdaPeRajpNpfwOHiuIElRh3DAGgC1RRRQB5n4HdtO+OvjvSZGIW9gs9SgUnqDH5b4/4ElemV5b8YC/hXxl4a+JUat9itGbS9ZI/htZmG2Q+ySYz7NXqEbrJGskbBkYBlYHgg96AHUUUUAYnj7R28QeCNb0ONisl9YzQRsDjDshCn88VyX7O9r4ek+GGjahpWh6fp10YPJvBBbqjefGdsgYgZJ3A9a9Iry3wB/xSnxh8UeDm+Sy1cDXdMHQAudtwg+jjdj/aoA9SpHZY0Z3YKqglmJwAPU0tcF8cPCHiDxp4TTS9B1iKyKzrLc2s4YQ38Y58iRkIdVPfHXvQB3VvNDcQrNbypLGwyrowZSPYin18vxweD/DOoJZ+ItN8T/CDVHO1L3Sr930udvVW+aMZ9HUe9dBrvjjx34KuNOtNJ8XaF8SZdRI+xaclpsvpU7uJICYwo7uwAoA9d1rx54L0TWTo+seKNI0+/WLzmgubpI2VPU5PFaNhr+hah/x461pt1yo/c3SPy33Rwe/avjvxHrmrS+N9TuvFHgKa/htvE0eoatcaYn2+GAJbbVtSQvJU7S3OOtcpp8ngXUNCiWzNhHq1p4ckZgV8mX+0pbwbAM4LOinjGcCgD9AaKraSskelWiSszyLAgdj1J2jJqzQAUUUUAFFFFABRRRQAUUUUAFFFFABRRRQBBqNnb6hp9zYXUYkt7mJoZVP8SMCCPyNeefs/3lxbeHNQ8FahIXv/AAtevpzMTzJAPmhf6FCv5V6VXmLD+w/2kQU+WDxLoWXHYz2z4z9djj8qAPTqK8t8W6h4g+HPi258UzzX2seCtRZTqMOWll0iTGPOjHUwn+JR90816Tpd/Zapp8GoaddQ3dpcIJIZonDI6noQRQAmrafZ6tplzpmo28dzZ3UTRTROMq6MMEGvJNF8R3Hwd1C28I+NrxpPCs8nlaFrsrZ8kdra47gqOFfoR1xXsteR6VbW3xL+LGpaxfQxXnhnwysmmWMUqh4rm7Yf6RLg8EKMIPoaAPWbeaG4gSe3lSaKRQyOjBlYHoQR1FPrzBvhTc6BM9x8NvFuoeFlZix051F3p5J9IX5T/gBFO/tD44aZ8lx4d8H+IFHAktb+Wzdvcq6sB+BoA9NrzD49wyaRFoHxCtVPneG79WutvVrOYiOYH1Ayrf8AAad/wlfxeYbV+FOnq395/Eabf0jzVPW7X4zeLNGvdHvNJ8EaLYX0DwTCaee8kCMCDgAIucGgD1a3ljngjniYNHIoZWHcEZBrk/F3xM8EeFpvsuq69bm+PCWNrm4uXPoIowW/MVyei/B7VpNFs9J8WfEjxFq1jawrCtnZsLGFkUYAcx/O/Hq1d14R8EeEvCUHleHdAsNPz96SOIeY/uzn5m/E0AcJq+uePviDp8+l+H/AsOi6TcqUfUfE6qW2H+JLQZJPpvIHtVvwz8H9P8E/DvU9E8C3UeneIb23ZG1ueEPKZD34xtXrgLwvUV6jXK+PPH3hzwbHFHqdzJPqNzxaabaIZru5b0SMc/icAetAHzz4V+I/jX4HfZvBPjfwLZPYB28jUrObyxeMTlnLv8juep3FTXoNx4h+BPxCaK38U6Tp+najNgoms2f2SYn1SbgN7FXNX73wj4u+K0S/8LBVPD3hcusieH7Vw9xcYOVNxN/D/uJj3NLr3wSs7S2k/wCEFvotLiYfvNG1GH7bpc594nyYyf7yEH2oAqeK/Cq/D7wxceJfDfxP8Q6Rp1uoaO0uHGp28hJwkcaSZYljgAK1T+E4vjx4q0O2m1zV9D8HI65zbWHn3kinoWV2McZx2GcV4z8T7QeA9Ks7+68E6v4b1HTtVtrwW1jeSXOhaiEfnaCSIn7gMBj3r6d8K+PdF8VeCZ/E3h4vqBgt3kksU4uElVSTCyHlXyMc0Ac+nwr1Wb5tR+K3ju4c9fKvY4F/AIgxQ3wr1OPmx+Kvj2Ajp5l9HMPydDWTHpnj3xL4dk8V+NPGOoeEtNFq13/ZGhxiKW3iCliJZXUuz4HIUAA9K87tNCvta0ZfE0XgbxnrugPEZ4ri+8culzLFjO8RA7RxztLA0Aes/wDCO/GDSMNpfxA0nXUXpBrOkiMn28yAqfx2mo2+JniLw2wX4ieBL/TrYfe1XSX+3Wg/2mCgSIPqprjb/wAB+E9Q+EUvjj4c2nixtTmsTcaYlrrFws/mnhQVaQg4PUc5AOK9I+FnxA0LxRpltpL6rnxFbWyLf2N5C1vchwuGJicAkZzyMigDqvDuuaP4i0uLVNC1K11Gyl+5NbyB1Ptx0Psea0a8p+IPgmbwvLd/EH4dKum6tbKbjUdNj+W11WJeXV06LJjO1xznrmvRPCutWviLw3p2u2Ofs1/bpPHnqAwzigDSooooAKKKKACiiigArzL4vH7H8Qfhrqw42axNZsf9maBuPzQV6bXmnx9G2DwZc9DF4qs8H/eDj+tAHpUirIjRyKrIwIZWGQR6GvLL7wL4i8EahPrPwsmgaymcy3nhm8crayserW7/APLBz6fdPoK9UooA8V8X/Gm1m8MXGh6fZ32ieOr2RLC10rUYjHJFLKdvmhvuuijLblJ6D1r0z4feGbPwf4P07w9ZZKWkQDyHrLIeXc+5Yk/jUvizwr4c8WaebHxFo1nqUH8InjBKH1Vuqn3BFcQvw28T+HR/xQPxC1Oxt1+7p2sINQtgP7qliJEH0agD1CivMhr3xm0ltmoeB9A19B/y10rVTbsffZMv/s1B+JXiuL5br4PeLVbv5M1rIPz8wUAem0V5mPiR4vm+Wz+Dvilm7faLm1hX8T5hpDrnxo1Q7bHwT4b0FD/y01PVWuWHvshUA/8AfVAHptc14z8e+EfB8Y/4SDXLW1mb/V2ynzLiU9gsS5dvwFeJ/F288WaLeeH7Hxb8Wh52papDb3OkaJCLNhbyHazhwWkwCV5JAINey+Dfhz4L8JubjRNCto7t/v3k2ZriQ+rSvlj+dAHLNr/xK8d/uvC2jt4M0Z+uraxEGvJF9Yrbon1kP4V03gP4eeH/AAjLNfQLPqWtXPN3q1/J511Ofdz90f7K4A9K6+igAooooAwfiJoX/CTeBNc8PqEMl/YywR7+gcqdpP0bBryfwN4f0HxxpcOoaXqV/wCD/iHpEKWerPaMEnWVBtxPEflmQ4yCRyDwa92rjPHfw50TxTfRaxHNeaL4gt122+r6bJ5Vwg/usejr/ssCKAMBtX+LnhyNrfXfC2l+NbHBU3WkzC2uGX/bgl+UnHZWx7V57JD8CFun/wCEg8JeKfC6yMWlsr20vYbQk8nKRloiM/hXoi3Xxl8L4jutO0fx3Yr0ntpRYXuP9pGzGx+hWn/8Lg0y2XZ4k8G+MtEcD5/P0d54x9Hh3g0AWNI+LXwhtdOgs9P8ZaBZ2sCCOKHzRCEUdAFIGBXn/ivWfg7rHxEsfF998Sr/AFO506YTWOn6cDMiMBjC+VGXIPcbsGuwk+LHwfm+ee5Qyf3ZNFuN/wCRioh+K3hx1Mfg3wX4k1yc8ILPRmt4s/7UkoRVHvzQBynxQ+KPinxFZ2PhXwX4T1XTB4lnOnxapqsXkPsI/evFCfnIVMncwAGRxmvbvC2jWvh7w3p2h2QItrG3SCPPooxXE+CPDXifVPGp8feOorOyvYrVrTStJtpPNWxiY5dnkx88jYGSOABgV6RQAUUUUAFFFFABRRRQAV5d+0Xd2tnpXhKW9uYba3HimyaSWVwqKBvOSTwBXqNeNftPfapz4JsLPRIdemk1vzf7NlZQt0kcLlky3GcE4zxnFAHsUE0U8KTQSJLE43I6MCrD1BHWn18/+EdN8EapdvH8O/GmtfD3XVb/AEjQZpNqxv3BtJ8qR7x8V2an44aOu1l8H+KYl6OTLYTsPcDen8qAPTaK80Pjj4lW523XwdvJCOrWmt20in6btpoHjv4iynbb/BvUw3rPrNrGo/In+VAHpdFeZm/+N2qZW20Dwh4eQ/x3d7LeSL7hUVBn8aYfhr4m1w58bfErW76Fh81lpSrp1uR6Epl2H1agDofGfxJ8G+E5ha6prEcmovxFp1opuLuQ+giTLfngVzD3vxT8dkR6bZjwBoT/AHrq8CzanKv+xGMpD9WJI9K7Lwf4F8I+EYinh3QbKxdvvzKm6V/dpDlm/E10dAHjnj/4X+HtB+Dni0aRayXOry2TXU+pXchmu7iSIiUM0jc9U6DA9q9N8G6gureEtJ1NTkXVnFLn/eQGpvE1st54b1O0kGUns5Y2HsyEf1rk/wBnu4a5+C/hZ2OStgkf/fPH9KAO8ooooAKKKKACiiigAoPPWiigBvlpn7i/lTgAOgAoooAKKKKACiiigAooooAKKKKACvM/H/8Apfxw+HliP+XaPUL1vwjRB/6Ea9MrzO9xc/tM6eh5Fl4XkcexkuMfySgDrPF/grwn4ugEXiPQbHUdv3HliHmJ/uuPmX8DXIL8HbXT8jwz448Z6Cn8MMOqNNCvsEmDCvT6KAPNR4J+JduNtp8YLxlHT7VolrKfzAWsTxbJ8UPBtxoF/ffEC01a0vNatrCe1GiRQlkkJBO8EkHjtXstea/tA/8AII8Kf9jVYf8AoTUAelUUUUAFFFFADZUWSNo3GVYFWHqDWd4X0LTfDWhWuiaPAYLG1XbDGXLFRnPU8nrWnRQAUUUUAFFFFABRRRQAUUUUAFFFFABRRRQAUUUUAFFFFABRRRQAVUGmaf8A2udX+xwf2gYRAbnYPMMYJITPXGSTiiigC3RRRQAVHcW8FwEW4hjlCOHUOoO1h0Iz3oooAkooooAKKKKACiiigAooooAKKKKACiiigAooooAKKKKACiiigAooooA//9k=" id="98" name="Google Shape;98;p14"/>
          <p:cNvSpPr/>
          <p:nvPr/>
        </p:nvSpPr>
        <p:spPr>
          <a:xfrm>
            <a:off x="21272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ituaciones_Mesa de trabajo 1 copia 6.jpg" id="99" name="Google Shape;99;p14"/>
          <p:cNvPicPr preferRelativeResize="0"/>
          <p:nvPr/>
        </p:nvPicPr>
        <p:blipFill rotWithShape="1">
          <a:blip r:embed="rId4">
            <a:alphaModFix/>
          </a:blip>
          <a:srcRect b="14583" l="23021" r="20437" t="12722"/>
          <a:stretch/>
        </p:blipFill>
        <p:spPr>
          <a:xfrm>
            <a:off x="0" y="3143248"/>
            <a:ext cx="2889239" cy="37147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ewsletter_Mesa de trabajo 1.jpg" id="100" name="Google Shape;100;p14"/>
          <p:cNvPicPr preferRelativeResize="0"/>
          <p:nvPr/>
        </p:nvPicPr>
        <p:blipFill rotWithShape="1">
          <a:blip r:embed="rId5">
            <a:alphaModFix/>
          </a:blip>
          <a:srcRect b="15625" l="13541" r="20833" t="20833"/>
          <a:stretch/>
        </p:blipFill>
        <p:spPr>
          <a:xfrm>
            <a:off x="5750133" y="3571876"/>
            <a:ext cx="3393866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>
            <a:hlinkClick action="ppaction://hlinksldjump" r:id="rId6"/>
          </p:cNvPr>
          <p:cNvSpPr/>
          <p:nvPr/>
        </p:nvSpPr>
        <p:spPr>
          <a:xfrm>
            <a:off x="2643174" y="500042"/>
            <a:ext cx="3857652" cy="71438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955A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INICIAR EL JUEGO</a:t>
            </a:r>
            <a:endParaRPr/>
          </a:p>
        </p:txBody>
      </p:sp>
      <p:sp>
        <p:nvSpPr>
          <p:cNvPr id="102" name="Google Shape;102;p14"/>
          <p:cNvSpPr/>
          <p:nvPr/>
        </p:nvSpPr>
        <p:spPr>
          <a:xfrm>
            <a:off x="2643174" y="5888476"/>
            <a:ext cx="3857652" cy="714380"/>
          </a:xfrm>
          <a:prstGeom prst="roundRect">
            <a:avLst>
              <a:gd fmla="val 16667" name="adj"/>
            </a:avLst>
          </a:prstGeom>
          <a:solidFill>
            <a:srgbClr val="955A2F"/>
          </a:solidFill>
          <a:ln cap="flat" cmpd="sng" w="25400">
            <a:solidFill>
              <a:srgbClr val="955A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SALIR</a:t>
            </a:r>
            <a:endParaRPr/>
          </a:p>
        </p:txBody>
      </p:sp>
      <p:sp>
        <p:nvSpPr>
          <p:cNvPr id="103" name="Google Shape;103;p14">
            <a:hlinkClick action="ppaction://hlinksldjump" r:id="rId7"/>
          </p:cNvPr>
          <p:cNvSpPr/>
          <p:nvPr/>
        </p:nvSpPr>
        <p:spPr>
          <a:xfrm>
            <a:off x="2643174" y="1571612"/>
            <a:ext cx="3857652" cy="71438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955A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262" name="Google Shape;26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8" y="-1493"/>
            <a:ext cx="9146889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2"/>
          <p:cNvSpPr txBox="1"/>
          <p:nvPr/>
        </p:nvSpPr>
        <p:spPr>
          <a:xfrm>
            <a:off x="816812" y="669604"/>
            <a:ext cx="5092304" cy="5514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508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ato"/>
              <a:buNone/>
            </a:pPr>
            <a:r>
              <a:rPr b="0" i="0" lang="es-ES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¡RECUERDA!</a:t>
            </a:r>
            <a:endParaRPr/>
          </a:p>
        </p:txBody>
      </p:sp>
      <p:sp>
        <p:nvSpPr>
          <p:cNvPr id="264" name="Google Shape;264;p32"/>
          <p:cNvSpPr txBox="1"/>
          <p:nvPr/>
        </p:nvSpPr>
        <p:spPr>
          <a:xfrm>
            <a:off x="899592" y="1332820"/>
            <a:ext cx="7162800" cy="2898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rgbClr val="A95929"/>
                </a:solidFill>
                <a:latin typeface="Calibri"/>
                <a:ea typeface="Calibri"/>
                <a:cs typeface="Calibri"/>
                <a:sym typeface="Calibri"/>
              </a:rPr>
              <a:t>¿QUÉ SE DEPOSITA EN EL CONTENEDOR  DE TAPA MARRÓN?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2"/>
          <p:cNvSpPr txBox="1"/>
          <p:nvPr/>
        </p:nvSpPr>
        <p:spPr>
          <a:xfrm>
            <a:off x="232791" y="4131382"/>
            <a:ext cx="8763000" cy="259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¿Qué NO se deposita en el contenedor de tapa marrón y se deposita en el de TAPA NARANJA?</a:t>
            </a:r>
            <a:endParaRPr sz="1600">
              <a:solidFill>
                <a:schemeClr val="accent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063" y="1633538"/>
            <a:ext cx="7381875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9600" y="4417800"/>
            <a:ext cx="7162801" cy="1282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272" name="Google Shape;27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7" y="-1493"/>
            <a:ext cx="914688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texto&#10;&#10;Descripción generada automáticamente" id="273" name="Google Shape;273;p33"/>
          <p:cNvPicPr preferRelativeResize="0"/>
          <p:nvPr/>
        </p:nvPicPr>
        <p:blipFill rotWithShape="1">
          <a:blip r:embed="rId4">
            <a:alphaModFix/>
          </a:blip>
          <a:srcRect b="9649" l="0" r="0" t="7112"/>
          <a:stretch/>
        </p:blipFill>
        <p:spPr>
          <a:xfrm>
            <a:off x="335908" y="476672"/>
            <a:ext cx="8472183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108" name="Google Shape;108;p15">
            <a:hlinkClick action="ppaction://hlinksldjump"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50" y="0"/>
            <a:ext cx="9140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/>
          <p:nvPr/>
        </p:nvSpPr>
        <p:spPr>
          <a:xfrm>
            <a:off x="428596" y="428604"/>
            <a:ext cx="5715040" cy="7143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INSTRUCCIONES </a:t>
            </a:r>
            <a:endParaRPr/>
          </a:p>
        </p:txBody>
      </p:sp>
      <p:sp>
        <p:nvSpPr>
          <p:cNvPr id="110" name="Google Shape;110;p15"/>
          <p:cNvSpPr txBox="1"/>
          <p:nvPr/>
        </p:nvSpPr>
        <p:spPr>
          <a:xfrm>
            <a:off x="428596" y="1321860"/>
            <a:ext cx="7858180" cy="378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las siguientes diapositivas encontrarás imágenes de diferentes residuos que se depositan en el contenedor de tapa naranja o en el contenedor de tapa marrón.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objetivo es localizar y seleccionar el residuo que NO  se deposita en el contenedor de tapa marrón.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seleccionarlo deberás hacer clic sobre es residuo que creas que NO se deposita en el contenedor de tapa marrón.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el desarrollo óptimo del juego se recomienda mantener los altavoces activados. </a:t>
            </a:r>
            <a:endParaRPr/>
          </a:p>
        </p:txBody>
      </p:sp>
      <p:sp>
        <p:nvSpPr>
          <p:cNvPr id="111" name="Google Shape;111;p15">
            <a:hlinkClick action="ppaction://hlinksldjump" r:id="rId5"/>
          </p:cNvPr>
          <p:cNvSpPr/>
          <p:nvPr/>
        </p:nvSpPr>
        <p:spPr>
          <a:xfrm>
            <a:off x="4643438" y="5286388"/>
            <a:ext cx="3857652" cy="714380"/>
          </a:xfrm>
          <a:prstGeom prst="roundRect">
            <a:avLst>
              <a:gd fmla="val 16667" name="adj"/>
            </a:avLst>
          </a:prstGeom>
          <a:solidFill>
            <a:srgbClr val="955A2F"/>
          </a:solidFill>
          <a:ln cap="flat" cmpd="sng" w="25400">
            <a:solidFill>
              <a:srgbClr val="955A2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VOLVER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116" name="Google Shape;11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7" y="-1493"/>
            <a:ext cx="9146888" cy="688806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/>
          <p:nvPr/>
        </p:nvSpPr>
        <p:spPr>
          <a:xfrm>
            <a:off x="428596" y="428604"/>
            <a:ext cx="5715040" cy="7143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INTRUSO? </a:t>
            </a:r>
            <a:endParaRPr/>
          </a:p>
        </p:txBody>
      </p:sp>
      <p:pic>
        <p:nvPicPr>
          <p:cNvPr descr="Imagen que contiene caja, cama&#10;&#10;Descripción generada automáticamente" id="118" name="Google Shape;118;p16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22939" l="0" r="0" t="10818"/>
          <a:stretch/>
        </p:blipFill>
        <p:spPr>
          <a:xfrm>
            <a:off x="466220" y="1225193"/>
            <a:ext cx="2499636" cy="2333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limentos, tabla, plato, comida&#10;&#10;Descripción generada automáticamente" id="119" name="Google Shape;119;p16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28350" l="0" r="0" t="24292"/>
          <a:stretch/>
        </p:blipFill>
        <p:spPr>
          <a:xfrm>
            <a:off x="3129522" y="1759170"/>
            <a:ext cx="2696352" cy="17994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limentos, hombre&#10;&#10;Descripción generada automáticamente" id="120" name="Google Shape;120;p16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30372" l="8420" r="6604" t="24238"/>
          <a:stretch/>
        </p:blipFill>
        <p:spPr>
          <a:xfrm>
            <a:off x="5992790" y="1408670"/>
            <a:ext cx="2710586" cy="20403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verde, florero, blanco, tabla&#10;&#10;Descripción generada automáticamente" id="121" name="Google Shape;121;p16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19899" l="14787" r="18716" t="15126"/>
          <a:stretch/>
        </p:blipFill>
        <p:spPr>
          <a:xfrm>
            <a:off x="812146" y="3427507"/>
            <a:ext cx="1514361" cy="20851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nimal, búho&#10;&#10;Descripción generada automáticamente" id="122" name="Google Shape;122;p16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12037" l="7469" r="8383" t="15126"/>
          <a:stretch/>
        </p:blipFill>
        <p:spPr>
          <a:xfrm>
            <a:off x="6141314" y="3429000"/>
            <a:ext cx="1912960" cy="23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comida, alimentos, plato, plátano&#10;&#10;Descripción generada automáticamente" id="123" name="Google Shape;123;p16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0" l="12738" r="8895" t="0"/>
          <a:stretch/>
        </p:blipFill>
        <p:spPr>
          <a:xfrm>
            <a:off x="2883960" y="3704414"/>
            <a:ext cx="3339251" cy="2148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128" name="Google Shape;128;p17">
            <a:hlinkClick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7" y="-1493"/>
            <a:ext cx="91403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 txBox="1"/>
          <p:nvPr/>
        </p:nvSpPr>
        <p:spPr>
          <a:xfrm>
            <a:off x="892943" y="571480"/>
            <a:ext cx="735811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955A2F"/>
                </a:solidFill>
                <a:latin typeface="Lato"/>
                <a:ea typeface="Lato"/>
                <a:cs typeface="Lato"/>
                <a:sym typeface="Lato"/>
              </a:rPr>
              <a:t>¡HAS FALLADO!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ESTE RESIDUO, SÍ SE DEPOSITA EN EL CONTENEDOR DE TAPA MARRÓN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uadianes 6.png" id="130" name="Google Shape;130;p17">
            <a:hlinkClick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b="8973" l="50000" r="7811" t="19981"/>
          <a:stretch/>
        </p:blipFill>
        <p:spPr>
          <a:xfrm>
            <a:off x="2714612" y="1714488"/>
            <a:ext cx="3857652" cy="4572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135" name="Google Shape;13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8" y="-1493"/>
            <a:ext cx="9146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/>
        </p:nvSpPr>
        <p:spPr>
          <a:xfrm>
            <a:off x="827584" y="404664"/>
            <a:ext cx="7744944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955A2F"/>
                </a:solidFill>
                <a:latin typeface="Lato"/>
                <a:ea typeface="Lato"/>
                <a:cs typeface="Lato"/>
                <a:sym typeface="Lato"/>
              </a:rPr>
              <a:t>¡¡¡ MUY BIEN !!!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PELO SE DEPOSITA EN EL CONTENEDOR DE TAPA NARANJA</a:t>
            </a:r>
            <a:endParaRPr/>
          </a:p>
        </p:txBody>
      </p:sp>
      <p:pic>
        <p:nvPicPr>
          <p:cNvPr descr="guadianes 6.png" id="137" name="Google Shape;137;p18"/>
          <p:cNvPicPr preferRelativeResize="0"/>
          <p:nvPr/>
        </p:nvPicPr>
        <p:blipFill rotWithShape="1">
          <a:blip r:embed="rId4">
            <a:alphaModFix/>
          </a:blip>
          <a:srcRect b="8927" l="6250" r="50000" t="22248"/>
          <a:stretch/>
        </p:blipFill>
        <p:spPr>
          <a:xfrm>
            <a:off x="2428860" y="1785926"/>
            <a:ext cx="4000528" cy="4429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lo-removebg-preview.png" id="138" name="Google Shape;13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8280" y="1357298"/>
            <a:ext cx="2786082" cy="3926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143" name="Google Shape;14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7" y="-1494"/>
            <a:ext cx="9146887" cy="693392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/>
          <p:nvPr/>
        </p:nvSpPr>
        <p:spPr>
          <a:xfrm>
            <a:off x="428596" y="428604"/>
            <a:ext cx="5715040" cy="71438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EL INTRUSO? </a:t>
            </a:r>
            <a:endParaRPr/>
          </a:p>
        </p:txBody>
      </p:sp>
      <p:pic>
        <p:nvPicPr>
          <p:cNvPr descr="Imagen que contiene alimentos, fruta, frutos secos&#10;&#10;Descripción generada automáticamente" id="145" name="Google Shape;145;p19">
            <a:hlinkClick action="ppaction://hlinksldjump" r:id="rId4"/>
          </p:cNvPr>
          <p:cNvPicPr preferRelativeResize="0"/>
          <p:nvPr/>
        </p:nvPicPr>
        <p:blipFill rotWithShape="1">
          <a:blip r:embed="rId5">
            <a:alphaModFix/>
          </a:blip>
          <a:srcRect b="30750" l="0" r="0" t="28858"/>
          <a:stretch/>
        </p:blipFill>
        <p:spPr>
          <a:xfrm>
            <a:off x="879823" y="4240877"/>
            <a:ext cx="2232322" cy="12706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limentos, café, pastel, blanco&#10;&#10;Descripción generada automáticamente" id="146" name="Google Shape;146;p19">
            <a:hlinkClick action="ppaction://hlinksldjump" r:id="rId6"/>
          </p:cNvPr>
          <p:cNvPicPr preferRelativeResize="0"/>
          <p:nvPr/>
        </p:nvPicPr>
        <p:blipFill rotWithShape="1">
          <a:blip r:embed="rId7">
            <a:alphaModFix/>
          </a:blip>
          <a:srcRect b="25408" l="19887" r="10961" t="0"/>
          <a:stretch/>
        </p:blipFill>
        <p:spPr>
          <a:xfrm>
            <a:off x="6084646" y="1308223"/>
            <a:ext cx="2620787" cy="1872909"/>
          </a:xfrm>
          <a:prstGeom prst="ellipse">
            <a:avLst/>
          </a:prstGeom>
          <a:noFill/>
          <a:ln>
            <a:noFill/>
          </a:ln>
        </p:spPr>
      </p:pic>
      <p:pic>
        <p:nvPicPr>
          <p:cNvPr descr="Imagen que contiene plátano, fruta, tabla, amarillo&#10;&#10;Descripción generada automáticamente" id="147" name="Google Shape;147;p19">
            <a:hlinkClick action="ppaction://hlinksldjump" r:id="rId8"/>
          </p:cNvPr>
          <p:cNvPicPr preferRelativeResize="0"/>
          <p:nvPr/>
        </p:nvPicPr>
        <p:blipFill rotWithShape="1">
          <a:blip r:embed="rId9">
            <a:alphaModFix/>
          </a:blip>
          <a:srcRect b="27320" l="0" r="0" t="30529"/>
          <a:stretch/>
        </p:blipFill>
        <p:spPr>
          <a:xfrm>
            <a:off x="6001998" y="3836526"/>
            <a:ext cx="2786082" cy="15982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limentos, raíz&#10;&#10;Descripción generada automáticamente" id="148" name="Google Shape;148;p19">
            <a:hlinkClick action="ppaction://hlinksldjump" r:id="rId10"/>
          </p:cNvPr>
          <p:cNvPicPr preferRelativeResize="0"/>
          <p:nvPr/>
        </p:nvPicPr>
        <p:blipFill rotWithShape="1">
          <a:blip r:embed="rId11">
            <a:alphaModFix/>
          </a:blip>
          <a:srcRect b="19072" l="8191" r="8684" t="15431"/>
          <a:stretch/>
        </p:blipFill>
        <p:spPr>
          <a:xfrm>
            <a:off x="3470002" y="1237190"/>
            <a:ext cx="1953452" cy="21690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planta, árbol, palma, flor&#10;&#10;Descripción generada automáticamente" id="149" name="Google Shape;149;p19">
            <a:hlinkClick action="ppaction://hlinksldjump" r:id="rId12"/>
          </p:cNvPr>
          <p:cNvPicPr preferRelativeResize="0"/>
          <p:nvPr/>
        </p:nvPicPr>
        <p:blipFill rotWithShape="1">
          <a:blip r:embed="rId13">
            <a:alphaModFix/>
          </a:blip>
          <a:srcRect b="7970" l="13076" r="9553" t="3789"/>
          <a:stretch/>
        </p:blipFill>
        <p:spPr>
          <a:xfrm>
            <a:off x="3594419" y="3589677"/>
            <a:ext cx="1829035" cy="192183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que contiene alimentos&#10;&#10;Descripción generada automáticamente" id="150" name="Google Shape;150;p19">
            <a:hlinkClick action="ppaction://hlinksldjump" r:id="rId14"/>
          </p:cNvPr>
          <p:cNvPicPr preferRelativeResize="0"/>
          <p:nvPr/>
        </p:nvPicPr>
        <p:blipFill rotWithShape="1">
          <a:blip r:embed="rId15">
            <a:alphaModFix/>
          </a:blip>
          <a:srcRect b="19977" l="9534" r="10284" t="16304"/>
          <a:stretch/>
        </p:blipFill>
        <p:spPr>
          <a:xfrm>
            <a:off x="617397" y="1071764"/>
            <a:ext cx="2232321" cy="2499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155" name="Google Shape;155;p20">
            <a:hlinkClick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8" y="-1493"/>
            <a:ext cx="91468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uadianes 6.png" id="156" name="Google Shape;156;p20">
            <a:hlinkClick action="ppaction://hlinkshowjump?jump=previousslide"/>
          </p:cNvPr>
          <p:cNvPicPr preferRelativeResize="0"/>
          <p:nvPr/>
        </p:nvPicPr>
        <p:blipFill rotWithShape="1">
          <a:blip r:embed="rId4">
            <a:alphaModFix/>
          </a:blip>
          <a:srcRect b="8973" l="50000" r="7811" t="19981"/>
          <a:stretch/>
        </p:blipFill>
        <p:spPr>
          <a:xfrm>
            <a:off x="2714612" y="1714488"/>
            <a:ext cx="3857652" cy="4572032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/>
          <p:nvPr/>
        </p:nvSpPr>
        <p:spPr>
          <a:xfrm>
            <a:off x="888231" y="571480"/>
            <a:ext cx="735811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955A2F"/>
                </a:solidFill>
                <a:latin typeface="Lato"/>
                <a:ea typeface="Lato"/>
                <a:cs typeface="Lato"/>
                <a:sym typeface="Lato"/>
              </a:rPr>
              <a:t>¡HAS FALLADO!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ESTE RESIDUO, SÍ SE DEPOSITA EN EL CONTENEDOR DE TAPA MARRÓN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ntalles_ppt-02.png" id="162" name="Google Shape;16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87" y="-1494"/>
            <a:ext cx="9231947" cy="692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 txBox="1"/>
          <p:nvPr/>
        </p:nvSpPr>
        <p:spPr>
          <a:xfrm>
            <a:off x="607191" y="405837"/>
            <a:ext cx="792961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rgbClr val="955A2F"/>
                </a:solidFill>
                <a:latin typeface="Lato"/>
                <a:ea typeface="Lato"/>
                <a:cs typeface="Lato"/>
                <a:sym typeface="Lato"/>
              </a:rPr>
              <a:t>¡¡¡ MUY BIEN !!!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EXCREMENTOS SE DEPOSITAN EN EL CONTENEDOR DE TAPA NARANJA</a:t>
            </a:r>
            <a:endParaRPr/>
          </a:p>
        </p:txBody>
      </p:sp>
      <p:pic>
        <p:nvPicPr>
          <p:cNvPr descr="guadianes 6.png" id="164" name="Google Shape;164;p21"/>
          <p:cNvPicPr preferRelativeResize="0"/>
          <p:nvPr/>
        </p:nvPicPr>
        <p:blipFill rotWithShape="1">
          <a:blip r:embed="rId4">
            <a:alphaModFix/>
          </a:blip>
          <a:srcRect b="8927" l="6250" r="50000" t="22248"/>
          <a:stretch/>
        </p:blipFill>
        <p:spPr>
          <a:xfrm>
            <a:off x="2428860" y="1785926"/>
            <a:ext cx="4000528" cy="4429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ca-removebg-preview.png" id="165" name="Google Shape;16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72643" y="1883165"/>
            <a:ext cx="2496567" cy="3518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