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y="6858000" cx="9144000"/>
  <p:notesSz cx="6858000" cy="9144000"/>
  <p:embeddedFontLst>
    <p:embeddedFont>
      <p:font typeface="Lato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8313BC-59C0-48D4-BDC6-585ED3567852}">
  <a:tblStyle styleId="{8C8313BC-59C0-48D4-BDC6-585ED356785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5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Lato-bold.fntdata"/><Relationship Id="rId12" Type="http://schemas.openxmlformats.org/officeDocument/2006/relationships/slide" Target="slides/slide6.xml"/><Relationship Id="rId56" Type="http://schemas.openxmlformats.org/officeDocument/2006/relationships/font" Target="fonts/Lato-regular.fntdata"/><Relationship Id="rId15" Type="http://schemas.openxmlformats.org/officeDocument/2006/relationships/slide" Target="slides/slide9.xml"/><Relationship Id="rId59" Type="http://schemas.openxmlformats.org/officeDocument/2006/relationships/font" Target="fonts/Lato-boldItalic.fntdata"/><Relationship Id="rId14" Type="http://schemas.openxmlformats.org/officeDocument/2006/relationships/slide" Target="slides/slide8.xml"/><Relationship Id="rId58" Type="http://schemas.openxmlformats.org/officeDocument/2006/relationships/font" Target="fonts/Lat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slide" Target="/ppt/slides/slide11.xml"/><Relationship Id="rId5" Type="http://schemas.openxmlformats.org/officeDocument/2006/relationships/image" Target="../media/image16.png"/><Relationship Id="rId6" Type="http://schemas.openxmlformats.org/officeDocument/2006/relationships/image" Target="../media/image40.png"/><Relationship Id="rId7" Type="http://schemas.openxmlformats.org/officeDocument/2006/relationships/image" Target="../media/image18.png"/><Relationship Id="rId8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slide" Target="/ppt/slides/slide1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slide" Target="/ppt/slides/slide13.xml"/><Relationship Id="rId6" Type="http://schemas.openxmlformats.org/officeDocument/2006/relationships/image" Target="../media/image21.png"/><Relationship Id="rId7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slide" Target="/ppt/slides/slide14.xml"/><Relationship Id="rId5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slide" Target="/ppt/slides/slide15.xml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slide" Target="/ppt/slides/slide16.xml"/><Relationship Id="rId6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44.png"/><Relationship Id="rId5" Type="http://schemas.openxmlformats.org/officeDocument/2006/relationships/slide" Target="/ppt/slides/slide17.xml"/><Relationship Id="rId6" Type="http://schemas.openxmlformats.org/officeDocument/2006/relationships/image" Target="../media/image26.png"/><Relationship Id="rId7" Type="http://schemas.openxmlformats.org/officeDocument/2006/relationships/image" Target="../media/image15.png"/><Relationship Id="rId8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slide" Target="/ppt/slides/slide22.xml"/><Relationship Id="rId5" Type="http://schemas.openxmlformats.org/officeDocument/2006/relationships/image" Target="../media/image46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9.xml"/><Relationship Id="rId10" Type="http://schemas.openxmlformats.org/officeDocument/2006/relationships/image" Target="../media/image72.jp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31.png"/><Relationship Id="rId9" Type="http://schemas.openxmlformats.org/officeDocument/2006/relationships/image" Target="../media/image28.jpg"/><Relationship Id="rId5" Type="http://schemas.openxmlformats.org/officeDocument/2006/relationships/image" Target="../media/image25.jpg"/><Relationship Id="rId6" Type="http://schemas.openxmlformats.org/officeDocument/2006/relationships/image" Target="../media/image43.jpg"/><Relationship Id="rId7" Type="http://schemas.openxmlformats.org/officeDocument/2006/relationships/image" Target="../media/image73.png"/><Relationship Id="rId8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" Target="/ppt/slides/slide20.xml"/><Relationship Id="rId7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slide" Target="/ppt/slides/slide3.xml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Relationship Id="rId5" Type="http://schemas.openxmlformats.org/officeDocument/2006/relationships/slide" Target="/ppt/slides/slide21.xml"/><Relationship Id="rId6" Type="http://schemas.openxmlformats.org/officeDocument/2006/relationships/image" Target="../media/image26.png"/><Relationship Id="rId7" Type="http://schemas.openxmlformats.org/officeDocument/2006/relationships/image" Target="../media/image15.png"/><Relationship Id="rId8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slide" Target="/ppt/slides/slide22.xml"/><Relationship Id="rId5" Type="http://schemas.openxmlformats.org/officeDocument/2006/relationships/image" Target="../media/image4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36.jpg"/><Relationship Id="rId5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7.jpg"/><Relationship Id="rId7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39.jpg"/><Relationship Id="rId5" Type="http://schemas.openxmlformats.org/officeDocument/2006/relationships/image" Target="../media/image56.jpg"/><Relationship Id="rId6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57.png"/><Relationship Id="rId5" Type="http://schemas.openxmlformats.org/officeDocument/2006/relationships/slide" Target="/ppt/slides/slide26.xml"/><Relationship Id="rId6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Relationship Id="rId5" Type="http://schemas.openxmlformats.org/officeDocument/2006/relationships/slide" Target="/ppt/slides/slide27.xml"/><Relationship Id="rId6" Type="http://schemas.openxmlformats.org/officeDocument/2006/relationships/image" Target="../media/image26.png"/><Relationship Id="rId7" Type="http://schemas.openxmlformats.org/officeDocument/2006/relationships/image" Target="../media/image15.png"/><Relationship Id="rId8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slide" Target="/ppt/slides/slide4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Relationship Id="rId4" Type="http://schemas.openxmlformats.org/officeDocument/2006/relationships/image" Target="../media/image41.png"/><Relationship Id="rId5" Type="http://schemas.openxmlformats.org/officeDocument/2006/relationships/slide" Target="/ppt/slides/slide31.xml"/><Relationship Id="rId6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slide" Target="/ppt/slides/slide32.xml"/><Relationship Id="rId6" Type="http://schemas.openxmlformats.org/officeDocument/2006/relationships/image" Target="../media/image26.png"/><Relationship Id="rId7" Type="http://schemas.openxmlformats.org/officeDocument/2006/relationships/image" Target="../media/image15.png"/><Relationship Id="rId8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Relationship Id="rId4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Relationship Id="rId4" Type="http://schemas.openxmlformats.org/officeDocument/2006/relationships/slide" Target="/ppt/slides/slide36.xml"/><Relationship Id="rId5" Type="http://schemas.openxmlformats.org/officeDocument/2006/relationships/image" Target="../media/image17.png"/><Relationship Id="rId6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61.png"/><Relationship Id="rId12" Type="http://schemas.openxmlformats.org/officeDocument/2006/relationships/slide" Target="/ppt/slides/slide3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42.png"/><Relationship Id="rId5" Type="http://schemas.openxmlformats.org/officeDocument/2006/relationships/image" Target="../media/image26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Relationship Id="rId8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Relationship Id="rId4" Type="http://schemas.openxmlformats.org/officeDocument/2006/relationships/image" Target="../media/image53.png"/></Relationships>
</file>

<file path=ppt/slides/_rels/slide3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5.xml"/><Relationship Id="rId22" Type="http://schemas.openxmlformats.org/officeDocument/2006/relationships/slide" Target="/ppt/slides/slide45.xml"/><Relationship Id="rId21" Type="http://schemas.openxmlformats.org/officeDocument/2006/relationships/image" Target="../media/image64.png"/><Relationship Id="rId24" Type="http://schemas.openxmlformats.org/officeDocument/2006/relationships/image" Target="../media/image58.png"/><Relationship Id="rId23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6.jpg"/><Relationship Id="rId4" Type="http://schemas.openxmlformats.org/officeDocument/2006/relationships/image" Target="../media/image7.png"/><Relationship Id="rId9" Type="http://schemas.openxmlformats.org/officeDocument/2006/relationships/slide" Target="/ppt/slides/slide45.xml"/><Relationship Id="rId26" Type="http://schemas.openxmlformats.org/officeDocument/2006/relationships/slide" Target="/ppt/slides/slide45.xml"/><Relationship Id="rId25" Type="http://schemas.openxmlformats.org/officeDocument/2006/relationships/image" Target="../media/image51.png"/><Relationship Id="rId28" Type="http://schemas.openxmlformats.org/officeDocument/2006/relationships/image" Target="../media/image17.png"/><Relationship Id="rId27" Type="http://schemas.openxmlformats.org/officeDocument/2006/relationships/image" Target="../media/image60.png"/><Relationship Id="rId5" Type="http://schemas.openxmlformats.org/officeDocument/2006/relationships/slide" Target="/ppt/slides/slide45.xml"/><Relationship Id="rId6" Type="http://schemas.openxmlformats.org/officeDocument/2006/relationships/image" Target="../media/image54.png"/><Relationship Id="rId7" Type="http://schemas.openxmlformats.org/officeDocument/2006/relationships/slide" Target="/ppt/slides/slide45.xml"/><Relationship Id="rId8" Type="http://schemas.openxmlformats.org/officeDocument/2006/relationships/image" Target="../media/image59.png"/><Relationship Id="rId11" Type="http://schemas.openxmlformats.org/officeDocument/2006/relationships/slide" Target="/ppt/slides/slide45.xml"/><Relationship Id="rId10" Type="http://schemas.openxmlformats.org/officeDocument/2006/relationships/image" Target="../media/image74.png"/><Relationship Id="rId13" Type="http://schemas.openxmlformats.org/officeDocument/2006/relationships/slide" Target="/ppt/slides/slide45.xml"/><Relationship Id="rId12" Type="http://schemas.openxmlformats.org/officeDocument/2006/relationships/image" Target="../media/image52.png"/><Relationship Id="rId15" Type="http://schemas.openxmlformats.org/officeDocument/2006/relationships/slide" Target="/ppt/slides/slide45.xml"/><Relationship Id="rId14" Type="http://schemas.openxmlformats.org/officeDocument/2006/relationships/image" Target="../media/image55.png"/><Relationship Id="rId17" Type="http://schemas.openxmlformats.org/officeDocument/2006/relationships/image" Target="../media/image50.png"/><Relationship Id="rId16" Type="http://schemas.openxmlformats.org/officeDocument/2006/relationships/image" Target="../media/image48.png"/><Relationship Id="rId19" Type="http://schemas.openxmlformats.org/officeDocument/2006/relationships/image" Target="../media/image62.png"/><Relationship Id="rId18" Type="http://schemas.openxmlformats.org/officeDocument/2006/relationships/slide" Target="/ppt/slides/slide45.xml"/></Relationships>
</file>

<file path=ppt/slides/_rels/slide3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6.xml"/><Relationship Id="rId22" Type="http://schemas.openxmlformats.org/officeDocument/2006/relationships/image" Target="../media/image63.png"/><Relationship Id="rId21" Type="http://schemas.openxmlformats.org/officeDocument/2006/relationships/image" Target="../media/image64.png"/><Relationship Id="rId24" Type="http://schemas.openxmlformats.org/officeDocument/2006/relationships/image" Target="../media/image58.png"/><Relationship Id="rId23" Type="http://schemas.openxmlformats.org/officeDocument/2006/relationships/slide" Target="/ppt/slides/slide4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6.jpg"/><Relationship Id="rId4" Type="http://schemas.openxmlformats.org/officeDocument/2006/relationships/image" Target="../media/image7.png"/><Relationship Id="rId9" Type="http://schemas.openxmlformats.org/officeDocument/2006/relationships/slide" Target="/ppt/slides/slide46.xml"/><Relationship Id="rId26" Type="http://schemas.openxmlformats.org/officeDocument/2006/relationships/slide" Target="/ppt/slides/slide46.xml"/><Relationship Id="rId25" Type="http://schemas.openxmlformats.org/officeDocument/2006/relationships/image" Target="../media/image51.png"/><Relationship Id="rId28" Type="http://schemas.openxmlformats.org/officeDocument/2006/relationships/image" Target="../media/image17.png"/><Relationship Id="rId27" Type="http://schemas.openxmlformats.org/officeDocument/2006/relationships/image" Target="../media/image60.png"/><Relationship Id="rId5" Type="http://schemas.openxmlformats.org/officeDocument/2006/relationships/slide" Target="/ppt/slides/slide46.xml"/><Relationship Id="rId6" Type="http://schemas.openxmlformats.org/officeDocument/2006/relationships/image" Target="../media/image54.png"/><Relationship Id="rId7" Type="http://schemas.openxmlformats.org/officeDocument/2006/relationships/slide" Target="/ppt/slides/slide46.xml"/><Relationship Id="rId8" Type="http://schemas.openxmlformats.org/officeDocument/2006/relationships/image" Target="../media/image59.png"/><Relationship Id="rId11" Type="http://schemas.openxmlformats.org/officeDocument/2006/relationships/slide" Target="/ppt/slides/slide46.xml"/><Relationship Id="rId10" Type="http://schemas.openxmlformats.org/officeDocument/2006/relationships/image" Target="../media/image74.png"/><Relationship Id="rId13" Type="http://schemas.openxmlformats.org/officeDocument/2006/relationships/slide" Target="/ppt/slides/slide46.xml"/><Relationship Id="rId12" Type="http://schemas.openxmlformats.org/officeDocument/2006/relationships/image" Target="../media/image52.png"/><Relationship Id="rId15" Type="http://schemas.openxmlformats.org/officeDocument/2006/relationships/image" Target="../media/image48.png"/><Relationship Id="rId14" Type="http://schemas.openxmlformats.org/officeDocument/2006/relationships/image" Target="../media/image55.png"/><Relationship Id="rId17" Type="http://schemas.openxmlformats.org/officeDocument/2006/relationships/image" Target="../media/image50.png"/><Relationship Id="rId16" Type="http://schemas.openxmlformats.org/officeDocument/2006/relationships/slide" Target="/ppt/slides/slide46.xml"/><Relationship Id="rId19" Type="http://schemas.openxmlformats.org/officeDocument/2006/relationships/image" Target="../media/image62.png"/><Relationship Id="rId18" Type="http://schemas.openxmlformats.org/officeDocument/2006/relationships/slide" Target="/ppt/slides/slide4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slide" Target="/ppt/slides/slide5.xml"/><Relationship Id="rId5" Type="http://schemas.openxmlformats.org/officeDocument/2006/relationships/image" Target="../media/image38.png"/></Relationships>
</file>

<file path=ppt/slides/_rels/slide40.xml.rels><?xml version="1.0" encoding="UTF-8" standalone="yes"?><Relationships xmlns="http://schemas.openxmlformats.org/package/2006/relationships"><Relationship Id="rId20" Type="http://schemas.openxmlformats.org/officeDocument/2006/relationships/image" Target="../media/image64.png"/><Relationship Id="rId22" Type="http://schemas.openxmlformats.org/officeDocument/2006/relationships/image" Target="../media/image63.png"/><Relationship Id="rId21" Type="http://schemas.openxmlformats.org/officeDocument/2006/relationships/slide" Target="/ppt/slides/slide47.xml"/><Relationship Id="rId24" Type="http://schemas.openxmlformats.org/officeDocument/2006/relationships/image" Target="../media/image58.png"/><Relationship Id="rId23" Type="http://schemas.openxmlformats.org/officeDocument/2006/relationships/slide" Target="/ppt/slides/slide4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6.jpg"/><Relationship Id="rId4" Type="http://schemas.openxmlformats.org/officeDocument/2006/relationships/image" Target="../media/image7.png"/><Relationship Id="rId9" Type="http://schemas.openxmlformats.org/officeDocument/2006/relationships/slide" Target="/ppt/slides/slide47.xml"/><Relationship Id="rId26" Type="http://schemas.openxmlformats.org/officeDocument/2006/relationships/slide" Target="/ppt/slides/slide47.xml"/><Relationship Id="rId25" Type="http://schemas.openxmlformats.org/officeDocument/2006/relationships/image" Target="../media/image51.png"/><Relationship Id="rId28" Type="http://schemas.openxmlformats.org/officeDocument/2006/relationships/image" Target="../media/image17.png"/><Relationship Id="rId27" Type="http://schemas.openxmlformats.org/officeDocument/2006/relationships/image" Target="../media/image60.png"/><Relationship Id="rId5" Type="http://schemas.openxmlformats.org/officeDocument/2006/relationships/slide" Target="/ppt/slides/slide47.xml"/><Relationship Id="rId6" Type="http://schemas.openxmlformats.org/officeDocument/2006/relationships/image" Target="../media/image54.png"/><Relationship Id="rId7" Type="http://schemas.openxmlformats.org/officeDocument/2006/relationships/slide" Target="/ppt/slides/slide47.xml"/><Relationship Id="rId8" Type="http://schemas.openxmlformats.org/officeDocument/2006/relationships/image" Target="../media/image59.png"/><Relationship Id="rId11" Type="http://schemas.openxmlformats.org/officeDocument/2006/relationships/slide" Target="/ppt/slides/slide47.xml"/><Relationship Id="rId10" Type="http://schemas.openxmlformats.org/officeDocument/2006/relationships/image" Target="../media/image74.png"/><Relationship Id="rId13" Type="http://schemas.openxmlformats.org/officeDocument/2006/relationships/image" Target="../media/image55.png"/><Relationship Id="rId12" Type="http://schemas.openxmlformats.org/officeDocument/2006/relationships/image" Target="../media/image52.png"/><Relationship Id="rId15" Type="http://schemas.openxmlformats.org/officeDocument/2006/relationships/image" Target="../media/image48.png"/><Relationship Id="rId14" Type="http://schemas.openxmlformats.org/officeDocument/2006/relationships/slide" Target="/ppt/slides/slide47.xml"/><Relationship Id="rId17" Type="http://schemas.openxmlformats.org/officeDocument/2006/relationships/image" Target="../media/image50.png"/><Relationship Id="rId16" Type="http://schemas.openxmlformats.org/officeDocument/2006/relationships/slide" Target="/ppt/slides/slide47.xml"/><Relationship Id="rId19" Type="http://schemas.openxmlformats.org/officeDocument/2006/relationships/image" Target="../media/image62.png"/><Relationship Id="rId18" Type="http://schemas.openxmlformats.org/officeDocument/2006/relationships/slide" Target="/ppt/slides/slide47.xml"/></Relationships>
</file>

<file path=ppt/slides/_rels/slide4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8.xml"/><Relationship Id="rId22" Type="http://schemas.openxmlformats.org/officeDocument/2006/relationships/slide" Target="/ppt/slides/slide48.xml"/><Relationship Id="rId21" Type="http://schemas.openxmlformats.org/officeDocument/2006/relationships/image" Target="../media/image63.png"/><Relationship Id="rId24" Type="http://schemas.openxmlformats.org/officeDocument/2006/relationships/image" Target="../media/image51.png"/><Relationship Id="rId23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6.jpg"/><Relationship Id="rId4" Type="http://schemas.openxmlformats.org/officeDocument/2006/relationships/image" Target="../media/image7.png"/><Relationship Id="rId9" Type="http://schemas.openxmlformats.org/officeDocument/2006/relationships/image" Target="../media/image52.png"/><Relationship Id="rId26" Type="http://schemas.openxmlformats.org/officeDocument/2006/relationships/image" Target="../media/image60.png"/><Relationship Id="rId25" Type="http://schemas.openxmlformats.org/officeDocument/2006/relationships/slide" Target="/ppt/slides/slide48.xml"/><Relationship Id="rId27" Type="http://schemas.openxmlformats.org/officeDocument/2006/relationships/image" Target="../media/image17.png"/><Relationship Id="rId5" Type="http://schemas.openxmlformats.org/officeDocument/2006/relationships/image" Target="../media/image54.png"/><Relationship Id="rId6" Type="http://schemas.openxmlformats.org/officeDocument/2006/relationships/slide" Target="/ppt/slides/slide48.xml"/><Relationship Id="rId7" Type="http://schemas.openxmlformats.org/officeDocument/2006/relationships/image" Target="../media/image59.png"/><Relationship Id="rId8" Type="http://schemas.openxmlformats.org/officeDocument/2006/relationships/image" Target="../media/image74.png"/><Relationship Id="rId11" Type="http://schemas.openxmlformats.org/officeDocument/2006/relationships/image" Target="../media/image55.png"/><Relationship Id="rId10" Type="http://schemas.openxmlformats.org/officeDocument/2006/relationships/slide" Target="/ppt/slides/slide48.xml"/><Relationship Id="rId13" Type="http://schemas.openxmlformats.org/officeDocument/2006/relationships/image" Target="../media/image48.png"/><Relationship Id="rId12" Type="http://schemas.openxmlformats.org/officeDocument/2006/relationships/slide" Target="/ppt/slides/slide48.xml"/><Relationship Id="rId15" Type="http://schemas.openxmlformats.org/officeDocument/2006/relationships/image" Target="../media/image50.png"/><Relationship Id="rId14" Type="http://schemas.openxmlformats.org/officeDocument/2006/relationships/slide" Target="/ppt/slides/slide48.xml"/><Relationship Id="rId17" Type="http://schemas.openxmlformats.org/officeDocument/2006/relationships/image" Target="../media/image62.png"/><Relationship Id="rId16" Type="http://schemas.openxmlformats.org/officeDocument/2006/relationships/slide" Target="/ppt/slides/slide48.xml"/><Relationship Id="rId19" Type="http://schemas.openxmlformats.org/officeDocument/2006/relationships/image" Target="../media/image64.png"/><Relationship Id="rId18" Type="http://schemas.openxmlformats.org/officeDocument/2006/relationships/slide" Target="/ppt/slides/slide48.xml"/></Relationships>
</file>

<file path=ppt/slides/_rels/slide42.xml.rels><?xml version="1.0" encoding="UTF-8" standalone="yes"?><Relationships xmlns="http://schemas.openxmlformats.org/package/2006/relationships"><Relationship Id="rId20" Type="http://schemas.openxmlformats.org/officeDocument/2006/relationships/image" Target="../media/image64.png"/><Relationship Id="rId22" Type="http://schemas.openxmlformats.org/officeDocument/2006/relationships/image" Target="../media/image63.png"/><Relationship Id="rId21" Type="http://schemas.openxmlformats.org/officeDocument/2006/relationships/slide" Target="/ppt/slides/slide49.xml"/><Relationship Id="rId24" Type="http://schemas.openxmlformats.org/officeDocument/2006/relationships/image" Target="../media/image58.png"/><Relationship Id="rId23" Type="http://schemas.openxmlformats.org/officeDocument/2006/relationships/slide" Target="/ppt/slides/slide4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6.jpg"/><Relationship Id="rId4" Type="http://schemas.openxmlformats.org/officeDocument/2006/relationships/image" Target="../media/image7.png"/><Relationship Id="rId9" Type="http://schemas.openxmlformats.org/officeDocument/2006/relationships/image" Target="../media/image74.png"/><Relationship Id="rId26" Type="http://schemas.openxmlformats.org/officeDocument/2006/relationships/slide" Target="/ppt/slides/slide49.xml"/><Relationship Id="rId25" Type="http://schemas.openxmlformats.org/officeDocument/2006/relationships/image" Target="../media/image51.png"/><Relationship Id="rId28" Type="http://schemas.openxmlformats.org/officeDocument/2006/relationships/image" Target="../media/image17.png"/><Relationship Id="rId27" Type="http://schemas.openxmlformats.org/officeDocument/2006/relationships/image" Target="../media/image60.png"/><Relationship Id="rId5" Type="http://schemas.openxmlformats.org/officeDocument/2006/relationships/slide" Target="/ppt/slides/slide49.xml"/><Relationship Id="rId6" Type="http://schemas.openxmlformats.org/officeDocument/2006/relationships/image" Target="../media/image54.png"/><Relationship Id="rId7" Type="http://schemas.openxmlformats.org/officeDocument/2006/relationships/image" Target="../media/image59.png"/><Relationship Id="rId8" Type="http://schemas.openxmlformats.org/officeDocument/2006/relationships/slide" Target="/ppt/slides/slide49.xml"/><Relationship Id="rId11" Type="http://schemas.openxmlformats.org/officeDocument/2006/relationships/image" Target="../media/image52.png"/><Relationship Id="rId10" Type="http://schemas.openxmlformats.org/officeDocument/2006/relationships/slide" Target="/ppt/slides/slide49.xml"/><Relationship Id="rId13" Type="http://schemas.openxmlformats.org/officeDocument/2006/relationships/image" Target="../media/image55.png"/><Relationship Id="rId12" Type="http://schemas.openxmlformats.org/officeDocument/2006/relationships/slide" Target="/ppt/slides/slide49.xml"/><Relationship Id="rId15" Type="http://schemas.openxmlformats.org/officeDocument/2006/relationships/image" Target="../media/image48.png"/><Relationship Id="rId14" Type="http://schemas.openxmlformats.org/officeDocument/2006/relationships/slide" Target="/ppt/slides/slide49.xml"/><Relationship Id="rId17" Type="http://schemas.openxmlformats.org/officeDocument/2006/relationships/image" Target="../media/image50.png"/><Relationship Id="rId16" Type="http://schemas.openxmlformats.org/officeDocument/2006/relationships/slide" Target="/ppt/slides/slide49.xml"/><Relationship Id="rId19" Type="http://schemas.openxmlformats.org/officeDocument/2006/relationships/slide" Target="/ppt/slides/slide49.xml"/><Relationship Id="rId18" Type="http://schemas.openxmlformats.org/officeDocument/2006/relationships/image" Target="../media/image6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8.jpg"/><Relationship Id="rId4" Type="http://schemas.openxmlformats.org/officeDocument/2006/relationships/image" Target="../media/image75.png"/><Relationship Id="rId5" Type="http://schemas.openxmlformats.org/officeDocument/2006/relationships/image" Target="../media/image7.png"/><Relationship Id="rId6" Type="http://schemas.openxmlformats.org/officeDocument/2006/relationships/image" Target="../media/image1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5.png"/><Relationship Id="rId4" Type="http://schemas.openxmlformats.org/officeDocument/2006/relationships/hyperlink" Target="http://www.aciertaconlaorganica.es/" TargetMode="External"/><Relationship Id="rId9" Type="http://schemas.openxmlformats.org/officeDocument/2006/relationships/image" Target="../media/image69.png"/><Relationship Id="rId5" Type="http://schemas.openxmlformats.org/officeDocument/2006/relationships/hyperlink" Target="http://www.madrid.es/reciclaje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67.png"/><Relationship Id="rId8" Type="http://schemas.openxmlformats.org/officeDocument/2006/relationships/hyperlink" Target="https://twitter.com/aciertaorganica" TargetMode="External"/><Relationship Id="rId11" Type="http://schemas.openxmlformats.org/officeDocument/2006/relationships/image" Target="../media/image76.png"/><Relationship Id="rId10" Type="http://schemas.openxmlformats.org/officeDocument/2006/relationships/hyperlink" Target="https://www.instagram.com/aciertaconlaorganica/?hl=es" TargetMode="External"/><Relationship Id="rId13" Type="http://schemas.openxmlformats.org/officeDocument/2006/relationships/image" Target="../media/image70.png"/><Relationship Id="rId12" Type="http://schemas.openxmlformats.org/officeDocument/2006/relationships/hyperlink" Target="https://www.facebook.com/Acierta-con-la-org%C3%A1nica-102258014781017/" TargetMode="External"/><Relationship Id="rId15" Type="http://schemas.openxmlformats.org/officeDocument/2006/relationships/image" Target="../media/image77.png"/><Relationship Id="rId14" Type="http://schemas.openxmlformats.org/officeDocument/2006/relationships/hyperlink" Target="https://www.youtube.com/channel/UC6gC9gwnRHqLvK_NIieXjbQ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1.jpg"/><Relationship Id="rId4" Type="http://schemas.openxmlformats.org/officeDocument/2006/relationships/image" Target="../media/image7.png"/><Relationship Id="rId5" Type="http://schemas.openxmlformats.org/officeDocument/2006/relationships/slide" Target="/ppt/slides/slide38.xml"/><Relationship Id="rId6" Type="http://schemas.openxmlformats.org/officeDocument/2006/relationships/image" Target="../media/image7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Relationship Id="rId4" Type="http://schemas.openxmlformats.org/officeDocument/2006/relationships/image" Target="../media/image71.jpg"/><Relationship Id="rId5" Type="http://schemas.openxmlformats.org/officeDocument/2006/relationships/slide" Target="/ppt/slides/slide39.xml"/><Relationship Id="rId6" Type="http://schemas.openxmlformats.org/officeDocument/2006/relationships/image" Target="../media/image7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Relationship Id="rId4" Type="http://schemas.openxmlformats.org/officeDocument/2006/relationships/image" Target="../media/image71.jpg"/><Relationship Id="rId5" Type="http://schemas.openxmlformats.org/officeDocument/2006/relationships/slide" Target="/ppt/slides/slide40.xml"/><Relationship Id="rId6" Type="http://schemas.openxmlformats.org/officeDocument/2006/relationships/image" Target="../media/image7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png"/><Relationship Id="rId4" Type="http://schemas.openxmlformats.org/officeDocument/2006/relationships/image" Target="../media/image71.jpg"/><Relationship Id="rId5" Type="http://schemas.openxmlformats.org/officeDocument/2006/relationships/slide" Target="/ppt/slides/slide41.xml"/><Relationship Id="rId6" Type="http://schemas.openxmlformats.org/officeDocument/2006/relationships/image" Target="../media/image7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.png"/><Relationship Id="rId4" Type="http://schemas.openxmlformats.org/officeDocument/2006/relationships/image" Target="../media/image71.jpg"/><Relationship Id="rId5" Type="http://schemas.openxmlformats.org/officeDocument/2006/relationships/slide" Target="/ppt/slides/slide42.xml"/><Relationship Id="rId6" Type="http://schemas.openxmlformats.org/officeDocument/2006/relationships/image" Target="../media/image78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3.jpg"/><Relationship Id="rId13" Type="http://schemas.openxmlformats.org/officeDocument/2006/relationships/image" Target="../media/image17.png"/><Relationship Id="rId12" Type="http://schemas.openxmlformats.org/officeDocument/2006/relationships/slide" Target="/ppt/slides/slide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jpg"/><Relationship Id="rId5" Type="http://schemas.openxmlformats.org/officeDocument/2006/relationships/image" Target="../media/image20.jpg"/><Relationship Id="rId6" Type="http://schemas.openxmlformats.org/officeDocument/2006/relationships/image" Target="../media/image19.png"/><Relationship Id="rId7" Type="http://schemas.openxmlformats.org/officeDocument/2006/relationships/image" Target="../media/image2.png"/><Relationship Id="rId8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3.jpg"/><Relationship Id="rId13" Type="http://schemas.openxmlformats.org/officeDocument/2006/relationships/image" Target="../media/image12.png"/><Relationship Id="rId1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jpg"/><Relationship Id="rId15" Type="http://schemas.openxmlformats.org/officeDocument/2006/relationships/image" Target="../media/image17.png"/><Relationship Id="rId14" Type="http://schemas.openxmlformats.org/officeDocument/2006/relationships/slide" Target="/ppt/slides/slide7.xml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2.png"/><Relationship Id="rId8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jpg"/><Relationship Id="rId10" Type="http://schemas.openxmlformats.org/officeDocument/2006/relationships/image" Target="../media/image11.jpg"/><Relationship Id="rId13" Type="http://schemas.openxmlformats.org/officeDocument/2006/relationships/image" Target="../media/image10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3.jpg"/><Relationship Id="rId15" Type="http://schemas.openxmlformats.org/officeDocument/2006/relationships/image" Target="../media/image17.png"/><Relationship Id="rId14" Type="http://schemas.openxmlformats.org/officeDocument/2006/relationships/slide" Target="/ppt/slides/slide8.xml"/><Relationship Id="rId5" Type="http://schemas.openxmlformats.org/officeDocument/2006/relationships/image" Target="../media/image4.png"/><Relationship Id="rId6" Type="http://schemas.openxmlformats.org/officeDocument/2006/relationships/image" Target="../media/image13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slide" Target="/ppt/slides/slide9.xml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slide" Target="/ppt/slides/slide10.xml"/><Relationship Id="rId5" Type="http://schemas.openxmlformats.org/officeDocument/2006/relationships/image" Target="../media/image29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lavola.com\dades\ZJRLSWEJ\projectes\WEKQPLZS\y46gp\disseny\roda_de_premsa\ppt\recursos_graficos\pantalles_ppt-03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1229" y="5285284"/>
            <a:ext cx="2061542" cy="157271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971600" y="2780928"/>
            <a:ext cx="7200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RULETA DEL </a:t>
            </a:r>
            <a:r>
              <a:rPr b="1" i="0" lang="es-ES" sz="4400" u="none" cap="none" strike="noStrike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RECICLAJE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237" name="Google Shape;237;p22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22"/>
          <p:cNvGrpSpPr/>
          <p:nvPr/>
        </p:nvGrpSpPr>
        <p:grpSpPr>
          <a:xfrm>
            <a:off x="2065764" y="2025581"/>
            <a:ext cx="1528428" cy="2727831"/>
            <a:chOff x="2137818" y="1952495"/>
            <a:chExt cx="1528428" cy="2727831"/>
          </a:xfrm>
        </p:grpSpPr>
        <p:pic>
          <p:nvPicPr>
            <p:cNvPr descr="Imagen que contiene dibujo&#10;&#10;Descripción generada automáticamente" id="239" name="Google Shape;239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51789">
              <a:off x="2232504" y="1997954"/>
              <a:ext cx="1339057" cy="2636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22"/>
            <p:cNvSpPr txBox="1"/>
            <p:nvPr/>
          </p:nvSpPr>
          <p:spPr>
            <a:xfrm rot="-318886">
              <a:off x="2530762" y="2485413"/>
              <a:ext cx="85500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PUNTO LIMPIO FIJO</a:t>
              </a:r>
              <a:endParaRPr/>
            </a:p>
          </p:txBody>
        </p:sp>
      </p:grpSp>
      <p:grpSp>
        <p:nvGrpSpPr>
          <p:cNvPr id="241" name="Google Shape;241;p22"/>
          <p:cNvGrpSpPr/>
          <p:nvPr/>
        </p:nvGrpSpPr>
        <p:grpSpPr>
          <a:xfrm>
            <a:off x="3916477" y="1736064"/>
            <a:ext cx="2007221" cy="3030205"/>
            <a:chOff x="3521543" y="1927004"/>
            <a:chExt cx="2007221" cy="3030205"/>
          </a:xfrm>
        </p:grpSpPr>
        <p:pic>
          <p:nvPicPr>
            <p:cNvPr descr="Imagen que contiene dibujo&#10;&#10;Descripción generada automáticamente" id="242" name="Google Shape;242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-584379">
              <a:off x="3747828" y="2038271"/>
              <a:ext cx="1554651" cy="28076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22"/>
            <p:cNvSpPr txBox="1"/>
            <p:nvPr/>
          </p:nvSpPr>
          <p:spPr>
            <a:xfrm rot="304754">
              <a:off x="4010560" y="2551516"/>
              <a:ext cx="85500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PUNTO LIMPIO MÓVIL</a:t>
              </a:r>
              <a:endParaRPr/>
            </a:p>
          </p:txBody>
        </p:sp>
      </p:grpSp>
      <p:grpSp>
        <p:nvGrpSpPr>
          <p:cNvPr id="244" name="Google Shape;244;p22"/>
          <p:cNvGrpSpPr/>
          <p:nvPr/>
        </p:nvGrpSpPr>
        <p:grpSpPr>
          <a:xfrm>
            <a:off x="5818153" y="2153139"/>
            <a:ext cx="1425769" cy="2807668"/>
            <a:chOff x="5490837" y="1531239"/>
            <a:chExt cx="1425769" cy="2807668"/>
          </a:xfrm>
        </p:grpSpPr>
        <p:pic>
          <p:nvPicPr>
            <p:cNvPr descr="Imagen que contiene dibujo&#10;&#10;Descripción generada automáticamente" id="245" name="Google Shape;245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90837" y="1531239"/>
              <a:ext cx="1425769" cy="28076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22"/>
            <p:cNvSpPr txBox="1"/>
            <p:nvPr/>
          </p:nvSpPr>
          <p:spPr>
            <a:xfrm rot="-200500">
              <a:off x="5654825" y="2017136"/>
              <a:ext cx="114073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PUNTO LIMPIO DE LEJANÍA</a:t>
              </a:r>
              <a:endParaRPr/>
            </a:p>
          </p:txBody>
        </p:sp>
      </p:grpSp>
      <p:grpSp>
        <p:nvGrpSpPr>
          <p:cNvPr id="247" name="Google Shape;247;p22"/>
          <p:cNvGrpSpPr/>
          <p:nvPr/>
        </p:nvGrpSpPr>
        <p:grpSpPr>
          <a:xfrm>
            <a:off x="7444410" y="1736063"/>
            <a:ext cx="1571414" cy="3061469"/>
            <a:chOff x="7006181" y="1076228"/>
            <a:chExt cx="1571414" cy="3061469"/>
          </a:xfrm>
        </p:grpSpPr>
        <p:pic>
          <p:nvPicPr>
            <p:cNvPr descr="Imagen que contiene dibujo&#10;&#10;Descripción generada automáticamente" id="248" name="Google Shape;248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7092287" y="1076228"/>
              <a:ext cx="1425769" cy="3061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22"/>
            <p:cNvSpPr txBox="1"/>
            <p:nvPr/>
          </p:nvSpPr>
          <p:spPr>
            <a:xfrm rot="410763">
              <a:off x="7050423" y="1635097"/>
              <a:ext cx="14829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PUNTO LIMPIO DE PROXIMIDAD</a:t>
              </a:r>
              <a:endParaRPr/>
            </a:p>
          </p:txBody>
        </p:sp>
      </p:grpSp>
      <p:grpSp>
        <p:nvGrpSpPr>
          <p:cNvPr id="250" name="Google Shape;250;p22"/>
          <p:cNvGrpSpPr/>
          <p:nvPr/>
        </p:nvGrpSpPr>
        <p:grpSpPr>
          <a:xfrm>
            <a:off x="141675" y="2022913"/>
            <a:ext cx="1738543" cy="3207186"/>
            <a:chOff x="338830" y="2042273"/>
            <a:chExt cx="1738543" cy="3207186"/>
          </a:xfrm>
        </p:grpSpPr>
        <p:pic>
          <p:nvPicPr>
            <p:cNvPr id="251" name="Google Shape;251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5116" y="2042273"/>
              <a:ext cx="1628649" cy="3207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22"/>
            <p:cNvSpPr txBox="1"/>
            <p:nvPr/>
          </p:nvSpPr>
          <p:spPr>
            <a:xfrm rot="-539689">
              <a:off x="393777" y="2645410"/>
              <a:ext cx="16286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PUNTO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LIMPIO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INTERMITENTE</a:t>
              </a:r>
              <a:endParaRPr/>
            </a:p>
          </p:txBody>
        </p:sp>
      </p:grpSp>
      <p:sp>
        <p:nvSpPr>
          <p:cNvPr id="253" name="Google Shape;253;p22"/>
          <p:cNvSpPr txBox="1"/>
          <p:nvPr/>
        </p:nvSpPr>
        <p:spPr>
          <a:xfrm>
            <a:off x="1180109" y="1039145"/>
            <a:ext cx="69802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ESTALLA LOS 2 GLOBOS CON LOS PUNTOS LIMPIOS QUE </a:t>
            </a:r>
            <a:r>
              <a:rPr b="1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EXISTEN.</a:t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3903156" y="4570721"/>
            <a:ext cx="236795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¡En Madrid hay 350 ubicaciones!  Todos los distritos cuentan con diferentes ubicaciones y horarios de </a:t>
            </a:r>
            <a:r>
              <a:rPr b="1" lang="es-ES" sz="14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puntos limpios móviles.</a:t>
            </a:r>
            <a:endParaRPr/>
          </a:p>
        </p:txBody>
      </p:sp>
      <p:sp>
        <p:nvSpPr>
          <p:cNvPr id="255" name="Google Shape;255;p22"/>
          <p:cNvSpPr txBox="1"/>
          <p:nvPr/>
        </p:nvSpPr>
        <p:spPr>
          <a:xfrm>
            <a:off x="1796728" y="4655001"/>
            <a:ext cx="21833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¡En la ciudad de Madrid hay 16 </a:t>
            </a:r>
            <a:r>
              <a:rPr b="1" lang="es-ES" sz="14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puntos limpios fijos</a:t>
            </a: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6682142" y="4703022"/>
            <a:ext cx="262303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¡¡En Madrid hay 50 </a:t>
            </a:r>
            <a:r>
              <a:rPr b="1" lang="es-ES" sz="14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puntos limpios de proximidad</a:t>
            </a: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Búscalos en Juntas de Distrito, centros deportivos o culturales municipales, en el horario de apertura de estos centros. </a:t>
            </a:r>
            <a:endParaRPr/>
          </a:p>
        </p:txBody>
      </p:sp>
      <p:pic>
        <p:nvPicPr>
          <p:cNvPr descr="Flecha ligeramente curva" id="257" name="Google Shape;257;p22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05451" y="554455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 txBox="1"/>
          <p:nvPr/>
        </p:nvSpPr>
        <p:spPr>
          <a:xfrm>
            <a:off x="1069853" y="407941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PUNTO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LIMPIO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264" name="Google Shape;264;p23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23"/>
          <p:cNvGrpSpPr/>
          <p:nvPr/>
        </p:nvGrpSpPr>
        <p:grpSpPr>
          <a:xfrm>
            <a:off x="120019" y="2604546"/>
            <a:ext cx="1528428" cy="2727831"/>
            <a:chOff x="2137818" y="1952495"/>
            <a:chExt cx="1528428" cy="2727831"/>
          </a:xfrm>
        </p:grpSpPr>
        <p:pic>
          <p:nvPicPr>
            <p:cNvPr descr="Imagen que contiene dibujo&#10;&#10;Descripción generada automáticamente" id="266" name="Google Shape;266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51789">
              <a:off x="2232504" y="1997954"/>
              <a:ext cx="1339057" cy="2636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23"/>
            <p:cNvSpPr txBox="1"/>
            <p:nvPr/>
          </p:nvSpPr>
          <p:spPr>
            <a:xfrm rot="-318886">
              <a:off x="2530762" y="2485413"/>
              <a:ext cx="85500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PUNTO LIMPIO FIJO</a:t>
              </a:r>
              <a:endParaRPr/>
            </a:p>
          </p:txBody>
        </p:sp>
      </p:grpSp>
      <p:grpSp>
        <p:nvGrpSpPr>
          <p:cNvPr id="268" name="Google Shape;268;p23"/>
          <p:cNvGrpSpPr/>
          <p:nvPr/>
        </p:nvGrpSpPr>
        <p:grpSpPr>
          <a:xfrm>
            <a:off x="1809892" y="1590666"/>
            <a:ext cx="2007221" cy="3030205"/>
            <a:chOff x="3521543" y="1927004"/>
            <a:chExt cx="2007221" cy="3030205"/>
          </a:xfrm>
        </p:grpSpPr>
        <p:pic>
          <p:nvPicPr>
            <p:cNvPr descr="Imagen que contiene dibujo&#10;&#10;Descripción generada automáticamente" id="269" name="Google Shape;269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-584379">
              <a:off x="3747828" y="2038271"/>
              <a:ext cx="1554651" cy="28076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23"/>
            <p:cNvSpPr txBox="1"/>
            <p:nvPr/>
          </p:nvSpPr>
          <p:spPr>
            <a:xfrm rot="304754">
              <a:off x="4010560" y="2551516"/>
              <a:ext cx="85500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PUNTO LIMPIO MÓVIL</a:t>
              </a:r>
              <a:endParaRPr/>
            </a:p>
          </p:txBody>
        </p:sp>
      </p:grpSp>
      <p:grpSp>
        <p:nvGrpSpPr>
          <p:cNvPr id="271" name="Google Shape;271;p23"/>
          <p:cNvGrpSpPr/>
          <p:nvPr/>
        </p:nvGrpSpPr>
        <p:grpSpPr>
          <a:xfrm>
            <a:off x="5773124" y="1588662"/>
            <a:ext cx="1571414" cy="3061469"/>
            <a:chOff x="7006181" y="1076228"/>
            <a:chExt cx="1571414" cy="3061469"/>
          </a:xfrm>
        </p:grpSpPr>
        <p:pic>
          <p:nvPicPr>
            <p:cNvPr descr="Imagen que contiene dibujo&#10;&#10;Descripción generada automáticamente" id="272" name="Google Shape;272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7092287" y="1076228"/>
              <a:ext cx="1425769" cy="3061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23"/>
            <p:cNvSpPr txBox="1"/>
            <p:nvPr/>
          </p:nvSpPr>
          <p:spPr>
            <a:xfrm rot="410763">
              <a:off x="7050423" y="1635097"/>
              <a:ext cx="14829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PUNTO LIMPIO DE PROXIMIDAD</a:t>
              </a:r>
              <a:endParaRPr/>
            </a:p>
          </p:txBody>
        </p:sp>
      </p:grpSp>
      <p:sp>
        <p:nvSpPr>
          <p:cNvPr id="274" name="Google Shape;274;p23"/>
          <p:cNvSpPr txBox="1"/>
          <p:nvPr/>
        </p:nvSpPr>
        <p:spPr>
          <a:xfrm>
            <a:off x="1103390" y="1008238"/>
            <a:ext cx="66922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MADRID EXISTEN TRES TIPOS DE PUNTOS LIMPIOS: FIJO, MÓVIL Y DE PROXIMIDAD.</a:t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3"/>
          <p:cNvSpPr txBox="1"/>
          <p:nvPr/>
        </p:nvSpPr>
        <p:spPr>
          <a:xfrm>
            <a:off x="1915903" y="4587469"/>
            <a:ext cx="58972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¡Enhorabuena!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¡La ficha del </a:t>
            </a:r>
            <a:r>
              <a:rPr b="1" lang="es-E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PUNTO LIMPIO  </a:t>
            </a:r>
            <a:r>
              <a:rPr lang="es-E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ya es tuya!</a:t>
            </a:r>
            <a:endParaRPr/>
          </a:p>
        </p:txBody>
      </p:sp>
      <p:pic>
        <p:nvPicPr>
          <p:cNvPr descr="Imagen que contiene laptop, oscuro, iluminado, computadora&#10;&#10;Descripción generada automáticamente" id="276" name="Google Shape;276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10676" y="3260412"/>
            <a:ext cx="2009109" cy="141609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 txBox="1"/>
          <p:nvPr/>
        </p:nvSpPr>
        <p:spPr>
          <a:xfrm>
            <a:off x="1069853" y="407941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PUNTO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LIMPIO</a:t>
            </a:r>
            <a:endParaRPr/>
          </a:p>
        </p:txBody>
      </p:sp>
      <p:sp>
        <p:nvSpPr>
          <p:cNvPr id="278" name="Google Shape;278;p23"/>
          <p:cNvSpPr txBox="1"/>
          <p:nvPr/>
        </p:nvSpPr>
        <p:spPr>
          <a:xfrm>
            <a:off x="29625" y="1833521"/>
            <a:ext cx="200722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¡En la ciudad de Madrid hay 16 </a:t>
            </a:r>
            <a:r>
              <a:rPr b="1" lang="es-ES" sz="14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puntos limpios fijos</a:t>
            </a: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3"/>
          <p:cNvSpPr txBox="1"/>
          <p:nvPr/>
        </p:nvSpPr>
        <p:spPr>
          <a:xfrm>
            <a:off x="3451828" y="1794847"/>
            <a:ext cx="236795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¡En Madrid hay 350 ubicaciones!  Todos los distritos cuentan con diferentes ubicaciones y horarios de </a:t>
            </a:r>
            <a:r>
              <a:rPr b="1" lang="es-ES" sz="14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puntos limpios móviles.</a:t>
            </a:r>
            <a:endParaRPr/>
          </a:p>
        </p:txBody>
      </p:sp>
      <p:sp>
        <p:nvSpPr>
          <p:cNvPr id="280" name="Google Shape;280;p23"/>
          <p:cNvSpPr txBox="1"/>
          <p:nvPr/>
        </p:nvSpPr>
        <p:spPr>
          <a:xfrm>
            <a:off x="7210151" y="1886911"/>
            <a:ext cx="193384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¡¡En Madrid hay 50 </a:t>
            </a:r>
            <a:r>
              <a:rPr b="1" lang="es-ES" sz="14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puntos limpios de proximidad</a:t>
            </a: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Búscalos en Juntas de Distrito, centros deportivos o culturales municipales, en el horario de apertura de estos centros. </a:t>
            </a:r>
            <a:endParaRPr/>
          </a:p>
        </p:txBody>
      </p:sp>
      <p:pic>
        <p:nvPicPr>
          <p:cNvPr descr="Flecha ligeramente curva" id="281" name="Google Shape;281;p23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287" name="Google Shape;287;p24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4"/>
          <p:cNvSpPr/>
          <p:nvPr/>
        </p:nvSpPr>
        <p:spPr>
          <a:xfrm rot="9004614">
            <a:off x="7094810" y="2118383"/>
            <a:ext cx="720080" cy="516352"/>
          </a:xfrm>
          <a:prstGeom prst="chevron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24"/>
          <p:cNvGrpSpPr/>
          <p:nvPr/>
        </p:nvGrpSpPr>
        <p:grpSpPr>
          <a:xfrm>
            <a:off x="1699954" y="691210"/>
            <a:ext cx="5647212" cy="5619231"/>
            <a:chOff x="1699954" y="691210"/>
            <a:chExt cx="5647212" cy="5619231"/>
          </a:xfrm>
        </p:grpSpPr>
        <p:grpSp>
          <p:nvGrpSpPr>
            <p:cNvPr id="290" name="Google Shape;290;p24"/>
            <p:cNvGrpSpPr/>
            <p:nvPr/>
          </p:nvGrpSpPr>
          <p:grpSpPr>
            <a:xfrm>
              <a:off x="1699954" y="691210"/>
              <a:ext cx="5647212" cy="5619231"/>
              <a:chOff x="1699954" y="691210"/>
              <a:chExt cx="5647212" cy="5619231"/>
            </a:xfrm>
          </p:grpSpPr>
          <p:grpSp>
            <p:nvGrpSpPr>
              <p:cNvPr id="291" name="Google Shape;291;p24"/>
              <p:cNvGrpSpPr/>
              <p:nvPr/>
            </p:nvGrpSpPr>
            <p:grpSpPr>
              <a:xfrm rot="-5098833">
                <a:off x="1932091" y="893960"/>
                <a:ext cx="5182938" cy="5213731"/>
                <a:chOff x="1964357" y="905944"/>
                <a:chExt cx="5182938" cy="5213731"/>
              </a:xfrm>
            </p:grpSpPr>
            <p:grpSp>
              <p:nvGrpSpPr>
                <p:cNvPr id="292" name="Google Shape;292;p24"/>
                <p:cNvGrpSpPr/>
                <p:nvPr/>
              </p:nvGrpSpPr>
              <p:grpSpPr>
                <a:xfrm>
                  <a:off x="1964357" y="905944"/>
                  <a:ext cx="5182938" cy="5213731"/>
                  <a:chOff x="1964357" y="905944"/>
                  <a:chExt cx="5182938" cy="5213731"/>
                </a:xfrm>
              </p:grpSpPr>
              <p:pic>
                <p:nvPicPr>
                  <p:cNvPr id="293" name="Google Shape;293;p24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1964357" y="905944"/>
                    <a:ext cx="5182938" cy="52137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294" name="Google Shape;294;p24"/>
                  <p:cNvGrpSpPr/>
                  <p:nvPr/>
                </p:nvGrpSpPr>
                <p:grpSpPr>
                  <a:xfrm>
                    <a:off x="1981350" y="924237"/>
                    <a:ext cx="5148953" cy="5162397"/>
                    <a:chOff x="2264547" y="1164091"/>
                    <a:chExt cx="4614906" cy="4530000"/>
                  </a:xfrm>
                </p:grpSpPr>
                <p:sp>
                  <p:nvSpPr>
                    <p:cNvPr id="295" name="Google Shape;295;p24"/>
                    <p:cNvSpPr/>
                    <p:nvPr/>
                  </p:nvSpPr>
                  <p:spPr>
                    <a:xfrm>
                      <a:off x="2264547" y="1164091"/>
                      <a:ext cx="4614906" cy="4529818"/>
                    </a:xfrm>
                    <a:prstGeom prst="ellipse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296" name="Google Shape;296;p24"/>
                    <p:cNvCxnSpPr>
                      <a:stCxn id="295" idx="0"/>
                      <a:endCxn id="295" idx="4"/>
                    </p:cNvCxnSpPr>
                    <p:nvPr/>
                  </p:nvCxnSpPr>
                  <p:spPr>
                    <a:xfrm rot="5092472">
                      <a:off x="2315377" y="3226742"/>
                      <a:ext cx="4513246" cy="404699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297" name="Google Shape;297;p24"/>
                    <p:cNvCxnSpPr>
                      <a:stCxn id="295" idx="2"/>
                      <a:endCxn id="295" idx="6"/>
                    </p:cNvCxnSpPr>
                    <p:nvPr/>
                  </p:nvCxnSpPr>
                  <p:spPr>
                    <a:xfrm flipH="1" rot="-5708124">
                      <a:off x="4374253" y="1130795"/>
                      <a:ext cx="395488" cy="4596409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298" name="Google Shape;298;p24"/>
                    <p:cNvCxnSpPr>
                      <a:stCxn id="295" idx="1"/>
                      <a:endCxn id="295" idx="5"/>
                    </p:cNvCxnSpPr>
                    <p:nvPr/>
                  </p:nvCxnSpPr>
                  <p:spPr>
                    <a:xfrm flipH="1" rot="-5707657">
                      <a:off x="2836689" y="1946975"/>
                      <a:ext cx="3470790" cy="2964086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299" name="Google Shape;299;p24"/>
                    <p:cNvCxnSpPr>
                      <a:stCxn id="295" idx="3"/>
                      <a:endCxn id="295" idx="7"/>
                    </p:cNvCxnSpPr>
                    <p:nvPr/>
                  </p:nvCxnSpPr>
                  <p:spPr>
                    <a:xfrm rot="-5707497">
                      <a:off x="3116214" y="1660730"/>
                      <a:ext cx="2911740" cy="3536504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</p:grpSp>
            </p:grpSp>
            <p:sp>
              <p:nvSpPr>
                <p:cNvPr id="300" name="Google Shape;300;p24"/>
                <p:cNvSpPr txBox="1"/>
                <p:nvPr/>
              </p:nvSpPr>
              <p:spPr>
                <a:xfrm rot="-9660882">
                  <a:off x="2419072" y="2526779"/>
                  <a:ext cx="157794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200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Contenedor azul</a:t>
                  </a:r>
                  <a:endParaRPr/>
                </a:p>
              </p:txBody>
            </p:sp>
            <p:sp>
              <p:nvSpPr>
                <p:cNvPr id="301" name="Google Shape;301;p24">
                  <a:hlinkClick action="ppaction://hlinksldjump" r:id="rId5"/>
                </p:cNvPr>
                <p:cNvSpPr txBox="1"/>
                <p:nvPr/>
              </p:nvSpPr>
              <p:spPr>
                <a:xfrm rot="3597523">
                  <a:off x="4226820" y="4512861"/>
                  <a:ext cx="1851237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200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Contenedor naranja</a:t>
                  </a:r>
                  <a:endParaRPr/>
                </a:p>
              </p:txBody>
            </p:sp>
            <p:sp>
              <p:nvSpPr>
                <p:cNvPr id="302" name="Google Shape;302;p24"/>
                <p:cNvSpPr txBox="1"/>
                <p:nvPr/>
              </p:nvSpPr>
              <p:spPr>
                <a:xfrm rot="6892250">
                  <a:off x="3209201" y="4472824"/>
                  <a:ext cx="15258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200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Contenedor verde</a:t>
                  </a:r>
                  <a:endParaRPr/>
                </a:p>
              </p:txBody>
            </p:sp>
            <p:sp>
              <p:nvSpPr>
                <p:cNvPr id="303" name="Google Shape;303;p24"/>
                <p:cNvSpPr txBox="1"/>
                <p:nvPr/>
              </p:nvSpPr>
              <p:spPr>
                <a:xfrm rot="-6576289">
                  <a:off x="3250014" y="1743917"/>
                  <a:ext cx="1524788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200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Contenedor amarillo</a:t>
                  </a:r>
                  <a:endParaRPr/>
                </a:p>
              </p:txBody>
            </p:sp>
            <p:sp>
              <p:nvSpPr>
                <p:cNvPr id="304" name="Google Shape;304;p24"/>
                <p:cNvSpPr txBox="1"/>
                <p:nvPr/>
              </p:nvSpPr>
              <p:spPr>
                <a:xfrm rot="-3832340">
                  <a:off x="4543819" y="2022479"/>
                  <a:ext cx="115538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200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Reciclaje</a:t>
                  </a:r>
                  <a:endParaRPr/>
                </a:p>
              </p:txBody>
            </p:sp>
          </p:grpSp>
          <p:pic>
            <p:nvPicPr>
              <p:cNvPr descr="Imagen que contiene laptop, oscuro, iluminado, computadora&#10;&#10;Descripción generada automáticamente" id="305" name="Google Shape;305;p2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 rot="4530825">
                <a:off x="4032483" y="4360045"/>
                <a:ext cx="2009109" cy="14160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n que contiene objeto, cuarto, reloj&#10;&#10;Descripción generada automáticamente" id="306" name="Google Shape;306;p2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 rot="-6075449">
                <a:off x="3483883" y="1391272"/>
                <a:ext cx="1105694" cy="11024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7" name="Google Shape;307;p24"/>
            <p:cNvSpPr txBox="1"/>
            <p:nvPr/>
          </p:nvSpPr>
          <p:spPr>
            <a:xfrm rot="7009104">
              <a:off x="5099427" y="1935803"/>
              <a:ext cx="4154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¿?</a:t>
              </a:r>
              <a:endParaRPr/>
            </a:p>
          </p:txBody>
        </p:sp>
      </p:grpSp>
      <p:sp>
        <p:nvSpPr>
          <p:cNvPr id="308" name="Google Shape;308;p24"/>
          <p:cNvSpPr txBox="1"/>
          <p:nvPr/>
        </p:nvSpPr>
        <p:spPr>
          <a:xfrm>
            <a:off x="179512" y="150602"/>
            <a:ext cx="8964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¡Te ha tocado la ficha del </a:t>
            </a:r>
            <a:r>
              <a:rPr b="1" lang="es-ES" sz="24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CONTENEDOR DE TAPA NARANJA</a:t>
            </a:r>
            <a:r>
              <a:rPr b="1" lang="es-E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!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Haz clic en ella...</a:t>
            </a:r>
            <a:endParaRPr/>
          </a:p>
        </p:txBody>
      </p:sp>
      <p:sp>
        <p:nvSpPr>
          <p:cNvPr id="309" name="Google Shape;309;p24"/>
          <p:cNvSpPr txBox="1"/>
          <p:nvPr/>
        </p:nvSpPr>
        <p:spPr>
          <a:xfrm>
            <a:off x="1686360" y="122081"/>
            <a:ext cx="64627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GIRA LA RULETA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315" name="Google Shape;315;p25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5"/>
          <p:cNvSpPr txBox="1"/>
          <p:nvPr/>
        </p:nvSpPr>
        <p:spPr>
          <a:xfrm>
            <a:off x="959164" y="1294611"/>
            <a:ext cx="7357252" cy="2534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conseguir la ficha del CONTENEDOR DE TAPA NARANJA... 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¡Deberás pensar detenidamente!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con atención todas las frases. Después tendrás que decidir qué frase es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FALSA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 clic sobre la que creas que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 correcta.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¿PREPARADO/A? Haz clic en el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17" name="Google Shape;317;p25"/>
          <p:cNvSpPr txBox="1"/>
          <p:nvPr/>
        </p:nvSpPr>
        <p:spPr>
          <a:xfrm>
            <a:off x="1148484" y="404664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DE TAPA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NARANJA</a:t>
            </a:r>
            <a:endParaRPr/>
          </a:p>
        </p:txBody>
      </p:sp>
      <p:pic>
        <p:nvPicPr>
          <p:cNvPr descr="Imagen que contiene silla&#10;&#10;Descripción generada automáticamente" id="318" name="Google Shape;318;p2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2424" l="0" r="0" t="0"/>
          <a:stretch/>
        </p:blipFill>
        <p:spPr>
          <a:xfrm>
            <a:off x="3860924" y="4644241"/>
            <a:ext cx="1123411" cy="1610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324" name="Google Shape;324;p26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6"/>
          <p:cNvSpPr txBox="1"/>
          <p:nvPr/>
        </p:nvSpPr>
        <p:spPr>
          <a:xfrm>
            <a:off x="1043608" y="1039145"/>
            <a:ext cx="6980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PULSA SOBRE LA FRASE DEL CONTENEDOR DE TAPA NARANJA QUE </a:t>
            </a:r>
            <a:r>
              <a:rPr b="1" lang="es-E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</a:t>
            </a:r>
            <a:r>
              <a:rPr lang="es-E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VERDAD.</a:t>
            </a:r>
            <a:endParaRPr sz="1600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6" name="Google Shape;326;p26"/>
          <p:cNvGrpSpPr/>
          <p:nvPr/>
        </p:nvGrpSpPr>
        <p:grpSpPr>
          <a:xfrm>
            <a:off x="521824" y="1266918"/>
            <a:ext cx="4236742" cy="2254515"/>
            <a:chOff x="401401" y="1351498"/>
            <a:chExt cx="4236742" cy="2254515"/>
          </a:xfrm>
        </p:grpSpPr>
        <p:sp>
          <p:nvSpPr>
            <p:cNvPr id="327" name="Google Shape;327;p26"/>
            <p:cNvSpPr/>
            <p:nvPr/>
          </p:nvSpPr>
          <p:spPr>
            <a:xfrm rot="345724">
              <a:off x="484243" y="1551174"/>
              <a:ext cx="4071058" cy="1855164"/>
            </a:xfrm>
            <a:prstGeom prst="cloud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6"/>
            <p:cNvSpPr txBox="1"/>
            <p:nvPr/>
          </p:nvSpPr>
          <p:spPr>
            <a:xfrm>
              <a:off x="755576" y="2016113"/>
              <a:ext cx="36004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 el contenedor de tapa naranja hay que depositar el polvo de barrer y las colillas.</a:t>
              </a:r>
              <a:endParaRPr/>
            </a:p>
          </p:txBody>
        </p:sp>
      </p:grpSp>
      <p:grpSp>
        <p:nvGrpSpPr>
          <p:cNvPr id="329" name="Google Shape;329;p26"/>
          <p:cNvGrpSpPr/>
          <p:nvPr/>
        </p:nvGrpSpPr>
        <p:grpSpPr>
          <a:xfrm>
            <a:off x="4872943" y="1400444"/>
            <a:ext cx="3748933" cy="1796700"/>
            <a:chOff x="4804550" y="1405208"/>
            <a:chExt cx="3748933" cy="1796700"/>
          </a:xfrm>
        </p:grpSpPr>
        <p:sp>
          <p:nvSpPr>
            <p:cNvPr id="330" name="Google Shape;330;p26"/>
            <p:cNvSpPr/>
            <p:nvPr/>
          </p:nvSpPr>
          <p:spPr>
            <a:xfrm rot="253951">
              <a:off x="4856105" y="1537658"/>
              <a:ext cx="3645823" cy="1531801"/>
            </a:xfrm>
            <a:prstGeom prst="cloud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6"/>
            <p:cNvSpPr txBox="1"/>
            <p:nvPr/>
          </p:nvSpPr>
          <p:spPr>
            <a:xfrm>
              <a:off x="4920310" y="2012476"/>
              <a:ext cx="3600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La frecuencia de recogida es diaria.</a:t>
              </a:r>
              <a:endParaRPr/>
            </a:p>
          </p:txBody>
        </p:sp>
      </p:grpSp>
      <p:grpSp>
        <p:nvGrpSpPr>
          <p:cNvPr id="332" name="Google Shape;332;p26"/>
          <p:cNvGrpSpPr/>
          <p:nvPr/>
        </p:nvGrpSpPr>
        <p:grpSpPr>
          <a:xfrm>
            <a:off x="325129" y="3214688"/>
            <a:ext cx="4177099" cy="1890315"/>
            <a:chOff x="-9297" y="3214300"/>
            <a:chExt cx="4177099" cy="1890315"/>
          </a:xfrm>
        </p:grpSpPr>
        <p:sp>
          <p:nvSpPr>
            <p:cNvPr id="333" name="Google Shape;333;p26"/>
            <p:cNvSpPr/>
            <p:nvPr/>
          </p:nvSpPr>
          <p:spPr>
            <a:xfrm rot="-10547817">
              <a:off x="43723" y="3361340"/>
              <a:ext cx="4071058" cy="1596235"/>
            </a:xfrm>
            <a:prstGeom prst="cloud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6"/>
            <p:cNvSpPr txBox="1"/>
            <p:nvPr/>
          </p:nvSpPr>
          <p:spPr>
            <a:xfrm>
              <a:off x="303020" y="3826603"/>
              <a:ext cx="36004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Pañales</a:t>
              </a:r>
              <a:r>
                <a:rPr lang="es-E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, toallitas y excrementos de animales se tiran en este contenedor.</a:t>
              </a:r>
              <a:endParaRPr/>
            </a:p>
          </p:txBody>
        </p:sp>
      </p:grpSp>
      <p:grpSp>
        <p:nvGrpSpPr>
          <p:cNvPr id="335" name="Google Shape;335;p26"/>
          <p:cNvGrpSpPr/>
          <p:nvPr/>
        </p:nvGrpSpPr>
        <p:grpSpPr>
          <a:xfrm>
            <a:off x="4573708" y="2820068"/>
            <a:ext cx="4175924" cy="1911358"/>
            <a:chOff x="4589338" y="3148197"/>
            <a:chExt cx="4175924" cy="1911358"/>
          </a:xfrm>
        </p:grpSpPr>
        <p:sp>
          <p:nvSpPr>
            <p:cNvPr id="336" name="Google Shape;336;p26"/>
            <p:cNvSpPr/>
            <p:nvPr/>
          </p:nvSpPr>
          <p:spPr>
            <a:xfrm rot="-10556810">
              <a:off x="4641771" y="3290037"/>
              <a:ext cx="4071058" cy="1627678"/>
            </a:xfrm>
            <a:prstGeom prst="cloud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6"/>
            <p:cNvSpPr txBox="1"/>
            <p:nvPr/>
          </p:nvSpPr>
          <p:spPr>
            <a:xfrm>
              <a:off x="4878816" y="3694780"/>
              <a:ext cx="36004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 terminar de comer, las servilletas de papel sucias se tiran el contenedor de tapa naranja.</a:t>
              </a:r>
              <a:endParaRPr/>
            </a:p>
          </p:txBody>
        </p:sp>
      </p:grpSp>
      <p:grpSp>
        <p:nvGrpSpPr>
          <p:cNvPr id="338" name="Google Shape;338;p26"/>
          <p:cNvGrpSpPr/>
          <p:nvPr/>
        </p:nvGrpSpPr>
        <p:grpSpPr>
          <a:xfrm>
            <a:off x="3310206" y="4339469"/>
            <a:ext cx="4026575" cy="1796701"/>
            <a:chOff x="2601165" y="4550735"/>
            <a:chExt cx="4026575" cy="1796701"/>
          </a:xfrm>
        </p:grpSpPr>
        <p:sp>
          <p:nvSpPr>
            <p:cNvPr id="339" name="Google Shape;339;p26"/>
            <p:cNvSpPr/>
            <p:nvPr/>
          </p:nvSpPr>
          <p:spPr>
            <a:xfrm rot="253951">
              <a:off x="2651574" y="4693543"/>
              <a:ext cx="3925757" cy="1511085"/>
            </a:xfrm>
            <a:prstGeom prst="cloud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6"/>
            <p:cNvSpPr txBox="1"/>
            <p:nvPr/>
          </p:nvSpPr>
          <p:spPr>
            <a:xfrm>
              <a:off x="2814252" y="5110981"/>
              <a:ext cx="3600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En este contenedor no hay que tirar aceite ni pilas. </a:t>
              </a:r>
              <a:endParaRPr/>
            </a:p>
          </p:txBody>
        </p:sp>
      </p:grpSp>
      <p:sp>
        <p:nvSpPr>
          <p:cNvPr id="341" name="Google Shape;341;p26"/>
          <p:cNvSpPr txBox="1"/>
          <p:nvPr/>
        </p:nvSpPr>
        <p:spPr>
          <a:xfrm>
            <a:off x="875999" y="2154155"/>
            <a:ext cx="3600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¡PRUEBA DE NUEVO!</a:t>
            </a:r>
            <a:endParaRPr/>
          </a:p>
        </p:txBody>
      </p:sp>
      <p:sp>
        <p:nvSpPr>
          <p:cNvPr id="342" name="Google Shape;342;p26"/>
          <p:cNvSpPr txBox="1"/>
          <p:nvPr/>
        </p:nvSpPr>
        <p:spPr>
          <a:xfrm>
            <a:off x="4947209" y="2109267"/>
            <a:ext cx="3600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¡PRUEBA DE NUEVO!</a:t>
            </a:r>
            <a:endParaRPr/>
          </a:p>
        </p:txBody>
      </p:sp>
      <p:sp>
        <p:nvSpPr>
          <p:cNvPr id="343" name="Google Shape;343;p26"/>
          <p:cNvSpPr txBox="1"/>
          <p:nvPr/>
        </p:nvSpPr>
        <p:spPr>
          <a:xfrm>
            <a:off x="613478" y="4062900"/>
            <a:ext cx="3600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¡PRUEBA DE NUEVO!</a:t>
            </a:r>
            <a:endParaRPr/>
          </a:p>
        </p:txBody>
      </p:sp>
      <p:sp>
        <p:nvSpPr>
          <p:cNvPr id="344" name="Google Shape;344;p26"/>
          <p:cNvSpPr txBox="1"/>
          <p:nvPr/>
        </p:nvSpPr>
        <p:spPr>
          <a:xfrm>
            <a:off x="3574588" y="5062743"/>
            <a:ext cx="3600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¡PRUEBA DE NUEVO!</a:t>
            </a:r>
            <a:endParaRPr/>
          </a:p>
        </p:txBody>
      </p:sp>
      <p:sp>
        <p:nvSpPr>
          <p:cNvPr id="345" name="Google Shape;345;p26"/>
          <p:cNvSpPr txBox="1"/>
          <p:nvPr/>
        </p:nvSpPr>
        <p:spPr>
          <a:xfrm>
            <a:off x="4832624" y="3106708"/>
            <a:ext cx="3600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¡BIEN HECHO!</a:t>
            </a:r>
            <a:endParaRPr/>
          </a:p>
        </p:txBody>
      </p:sp>
      <p:grpSp>
        <p:nvGrpSpPr>
          <p:cNvPr id="346" name="Google Shape;346;p26"/>
          <p:cNvGrpSpPr/>
          <p:nvPr/>
        </p:nvGrpSpPr>
        <p:grpSpPr>
          <a:xfrm>
            <a:off x="7273461" y="4034655"/>
            <a:ext cx="1696022" cy="1535611"/>
            <a:chOff x="7273461" y="4034655"/>
            <a:chExt cx="1696022" cy="1535611"/>
          </a:xfrm>
        </p:grpSpPr>
        <p:sp>
          <p:nvSpPr>
            <p:cNvPr id="347" name="Google Shape;347;p26"/>
            <p:cNvSpPr txBox="1"/>
            <p:nvPr/>
          </p:nvSpPr>
          <p:spPr>
            <a:xfrm>
              <a:off x="7273461" y="4369937"/>
              <a:ext cx="14593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¡Van al contenedor de tapa marrón!</a:t>
              </a:r>
              <a:endParaRPr/>
            </a:p>
          </p:txBody>
        </p:sp>
        <p:sp>
          <p:nvSpPr>
            <p:cNvPr id="348" name="Google Shape;348;p26"/>
            <p:cNvSpPr/>
            <p:nvPr/>
          </p:nvSpPr>
          <p:spPr>
            <a:xfrm rot="5705229">
              <a:off x="8340340" y="4185821"/>
              <a:ext cx="729664" cy="465757"/>
            </a:xfrm>
            <a:prstGeom prst="curvedDownArrow">
              <a:avLst>
                <a:gd fmla="val 25000" name="adj1"/>
                <a:gd fmla="val 50000" name="adj2"/>
                <a:gd fmla="val 25000" name="adj3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26"/>
          <p:cNvSpPr txBox="1"/>
          <p:nvPr/>
        </p:nvSpPr>
        <p:spPr>
          <a:xfrm>
            <a:off x="1148484" y="404664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DE TAPA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NARANJA</a:t>
            </a:r>
            <a:endParaRPr/>
          </a:p>
        </p:txBody>
      </p:sp>
      <p:pic>
        <p:nvPicPr>
          <p:cNvPr descr="Flecha ligeramente curva" id="350" name="Google Shape;350;p2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356" name="Google Shape;356;p27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27"/>
          <p:cNvGrpSpPr/>
          <p:nvPr/>
        </p:nvGrpSpPr>
        <p:grpSpPr>
          <a:xfrm>
            <a:off x="142475" y="1517204"/>
            <a:ext cx="4175924" cy="1911358"/>
            <a:chOff x="4589338" y="3148197"/>
            <a:chExt cx="4175924" cy="1911358"/>
          </a:xfrm>
        </p:grpSpPr>
        <p:sp>
          <p:nvSpPr>
            <p:cNvPr id="358" name="Google Shape;358;p27"/>
            <p:cNvSpPr/>
            <p:nvPr/>
          </p:nvSpPr>
          <p:spPr>
            <a:xfrm rot="-10556810">
              <a:off x="4641771" y="3290037"/>
              <a:ext cx="4071058" cy="1627678"/>
            </a:xfrm>
            <a:prstGeom prst="cloud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7"/>
            <p:cNvSpPr txBox="1"/>
            <p:nvPr/>
          </p:nvSpPr>
          <p:spPr>
            <a:xfrm>
              <a:off x="4878816" y="3694780"/>
              <a:ext cx="36004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Al terminar de comer, las servilletas de papel sucias se tiran en el contenedor de tapa naranja.</a:t>
              </a:r>
              <a:endParaRPr/>
            </a:p>
          </p:txBody>
        </p:sp>
      </p:grpSp>
      <p:sp>
        <p:nvSpPr>
          <p:cNvPr id="360" name="Google Shape;360;p27"/>
          <p:cNvSpPr txBox="1"/>
          <p:nvPr/>
        </p:nvSpPr>
        <p:spPr>
          <a:xfrm>
            <a:off x="553193" y="4525736"/>
            <a:ext cx="80376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¡Enhorabuena!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¡La ficha del  </a:t>
            </a:r>
            <a:r>
              <a:rPr b="1" lang="es-ES" sz="24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CONTENEDOR DE TAPA NARANJA </a:t>
            </a: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 es tuya!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0836" y="3286949"/>
            <a:ext cx="1122325" cy="11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/>
        </p:nvSpPr>
        <p:spPr>
          <a:xfrm>
            <a:off x="1148484" y="404664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DE TAPA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NARANJA</a:t>
            </a:r>
            <a:endParaRPr/>
          </a:p>
        </p:txBody>
      </p:sp>
      <p:sp>
        <p:nvSpPr>
          <p:cNvPr id="363" name="Google Shape;363;p27"/>
          <p:cNvSpPr txBox="1"/>
          <p:nvPr/>
        </p:nvSpPr>
        <p:spPr>
          <a:xfrm>
            <a:off x="1151827" y="1569774"/>
            <a:ext cx="20040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¡FALSO!</a:t>
            </a:r>
            <a:endParaRPr/>
          </a:p>
        </p:txBody>
      </p:sp>
      <p:sp>
        <p:nvSpPr>
          <p:cNvPr id="364" name="Google Shape;364;p27"/>
          <p:cNvSpPr/>
          <p:nvPr/>
        </p:nvSpPr>
        <p:spPr>
          <a:xfrm>
            <a:off x="4435884" y="1809560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¡BIEN HECHO!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¡Las servilletas de papel manchadas de restos de comida o aceite se depositan en el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 de tapa marrón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pic>
        <p:nvPicPr>
          <p:cNvPr descr="Flecha ligeramente curva" id="365" name="Google Shape;365;p2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371" name="Google Shape;371;p28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8"/>
          <p:cNvSpPr/>
          <p:nvPr/>
        </p:nvSpPr>
        <p:spPr>
          <a:xfrm rot="9004614">
            <a:off x="7094810" y="2118383"/>
            <a:ext cx="720080" cy="516352"/>
          </a:xfrm>
          <a:prstGeom prst="chevron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8"/>
          <p:cNvGrpSpPr/>
          <p:nvPr/>
        </p:nvGrpSpPr>
        <p:grpSpPr>
          <a:xfrm>
            <a:off x="849825" y="-172117"/>
            <a:ext cx="7347471" cy="7345885"/>
            <a:chOff x="849825" y="-172117"/>
            <a:chExt cx="7347471" cy="7345885"/>
          </a:xfrm>
        </p:grpSpPr>
        <p:grpSp>
          <p:nvGrpSpPr>
            <p:cNvPr id="374" name="Google Shape;374;p28"/>
            <p:cNvGrpSpPr/>
            <p:nvPr/>
          </p:nvGrpSpPr>
          <p:grpSpPr>
            <a:xfrm rot="-7974773">
              <a:off x="1932091" y="893960"/>
              <a:ext cx="5182938" cy="5213731"/>
              <a:chOff x="1964357" y="905944"/>
              <a:chExt cx="5182938" cy="5213731"/>
            </a:xfrm>
          </p:grpSpPr>
          <p:grpSp>
            <p:nvGrpSpPr>
              <p:cNvPr id="375" name="Google Shape;375;p28"/>
              <p:cNvGrpSpPr/>
              <p:nvPr/>
            </p:nvGrpSpPr>
            <p:grpSpPr>
              <a:xfrm>
                <a:off x="1964357" y="905944"/>
                <a:ext cx="5182938" cy="5213731"/>
                <a:chOff x="1964357" y="905944"/>
                <a:chExt cx="5182938" cy="5213731"/>
              </a:xfrm>
            </p:grpSpPr>
            <p:pic>
              <p:nvPicPr>
                <p:cNvPr id="376" name="Google Shape;376;p2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964357" y="905944"/>
                  <a:ext cx="5182938" cy="52137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377" name="Google Shape;377;p28"/>
                <p:cNvGrpSpPr/>
                <p:nvPr/>
              </p:nvGrpSpPr>
              <p:grpSpPr>
                <a:xfrm>
                  <a:off x="1981350" y="924237"/>
                  <a:ext cx="5148953" cy="5162190"/>
                  <a:chOff x="2264547" y="1164091"/>
                  <a:chExt cx="4614906" cy="4529818"/>
                </a:xfrm>
              </p:grpSpPr>
              <p:sp>
                <p:nvSpPr>
                  <p:cNvPr id="378" name="Google Shape;378;p28"/>
                  <p:cNvSpPr/>
                  <p:nvPr/>
                </p:nvSpPr>
                <p:spPr>
                  <a:xfrm>
                    <a:off x="2264547" y="1164091"/>
                    <a:ext cx="4614906" cy="4529818"/>
                  </a:xfrm>
                  <a:prstGeom prst="ellipse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379" name="Google Shape;379;p28"/>
                  <p:cNvCxnSpPr>
                    <a:stCxn id="378" idx="0"/>
                    <a:endCxn id="378" idx="4"/>
                  </p:cNvCxnSpPr>
                  <p:nvPr/>
                </p:nvCxnSpPr>
                <p:spPr>
                  <a:xfrm flipH="1" rot="-2788809">
                    <a:off x="2896659" y="1869002"/>
                    <a:ext cx="3350683" cy="3119877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0" name="Google Shape;380;p28"/>
                  <p:cNvCxnSpPr>
                    <a:stCxn id="378" idx="2"/>
                    <a:endCxn id="378" idx="6"/>
                  </p:cNvCxnSpPr>
                  <p:nvPr/>
                </p:nvCxnSpPr>
                <p:spPr>
                  <a:xfrm rot="-2788730">
                    <a:off x="3018461" y="1755447"/>
                    <a:ext cx="3107072" cy="3347106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1" name="Google Shape;381;p28"/>
                  <p:cNvCxnSpPr>
                    <a:stCxn id="378" idx="1"/>
                    <a:endCxn id="378" idx="5"/>
                  </p:cNvCxnSpPr>
                  <p:nvPr/>
                </p:nvCxnSpPr>
                <p:spPr>
                  <a:xfrm flipH="1" rot="-2788997">
                    <a:off x="4486036" y="1142422"/>
                    <a:ext cx="172097" cy="4572891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2" name="Google Shape;382;p28"/>
                  <p:cNvCxnSpPr>
                    <a:stCxn id="378" idx="3"/>
                    <a:endCxn id="378" idx="7"/>
                  </p:cNvCxnSpPr>
                  <p:nvPr/>
                </p:nvCxnSpPr>
                <p:spPr>
                  <a:xfrm rot="-2788963">
                    <a:off x="2288735" y="3348605"/>
                    <a:ext cx="4566398" cy="160755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sp>
            <p:nvSpPr>
              <p:cNvPr id="383" name="Google Shape;383;p28"/>
              <p:cNvSpPr txBox="1"/>
              <p:nvPr/>
            </p:nvSpPr>
            <p:spPr>
              <a:xfrm rot="-9660882">
                <a:off x="2419072" y="2526779"/>
                <a:ext cx="157794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Contenedor azul</a:t>
                </a:r>
                <a:endParaRPr/>
              </a:p>
            </p:txBody>
          </p:sp>
          <p:sp>
            <p:nvSpPr>
              <p:cNvPr id="384" name="Google Shape;384;p28">
                <a:hlinkClick action="ppaction://hlinksldjump" r:id="rId5"/>
              </p:cNvPr>
              <p:cNvSpPr txBox="1"/>
              <p:nvPr/>
            </p:nvSpPr>
            <p:spPr>
              <a:xfrm rot="6892250">
                <a:off x="3162843" y="4516565"/>
                <a:ext cx="152585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Contenedor verde</a:t>
                </a:r>
                <a:endParaRPr/>
              </a:p>
            </p:txBody>
          </p:sp>
          <p:sp>
            <p:nvSpPr>
              <p:cNvPr id="385" name="Google Shape;385;p28"/>
              <p:cNvSpPr txBox="1"/>
              <p:nvPr/>
            </p:nvSpPr>
            <p:spPr>
              <a:xfrm rot="1365039">
                <a:off x="5663347" y="3871787"/>
                <a:ext cx="41549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¿?</a:t>
                </a:r>
                <a:endParaRPr/>
              </a:p>
            </p:txBody>
          </p:sp>
          <p:sp>
            <p:nvSpPr>
              <p:cNvPr id="386" name="Google Shape;386;p28"/>
              <p:cNvSpPr txBox="1"/>
              <p:nvPr/>
            </p:nvSpPr>
            <p:spPr>
              <a:xfrm rot="-6576289">
                <a:off x="3250014" y="1743917"/>
                <a:ext cx="152478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Contenedor amarillo</a:t>
                </a:r>
                <a:endParaRPr/>
              </a:p>
            </p:txBody>
          </p:sp>
        </p:grpSp>
        <p:pic>
          <p:nvPicPr>
            <p:cNvPr id="387" name="Google Shape;387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3871454">
              <a:off x="4637785" y="1431938"/>
              <a:ext cx="1122325" cy="1122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objeto, cuarto, reloj&#10;&#10;Descripción generada automáticamente" id="388" name="Google Shape;388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8321809">
              <a:off x="2452760" y="2237910"/>
              <a:ext cx="1105694" cy="1102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laptop, oscuro, iluminado, computadora&#10;&#10;Descripción generada automáticamente" id="389" name="Google Shape;389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1445797">
              <a:off x="4976918" y="3461407"/>
              <a:ext cx="2009109" cy="141609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0" name="Google Shape;390;p28"/>
            <p:cNvGrpSpPr/>
            <p:nvPr/>
          </p:nvGrpSpPr>
          <p:grpSpPr>
            <a:xfrm>
              <a:off x="2547594" y="3523032"/>
              <a:ext cx="1012811" cy="999017"/>
              <a:chOff x="185901" y="3425330"/>
              <a:chExt cx="1012811" cy="999017"/>
            </a:xfrm>
          </p:grpSpPr>
          <p:sp>
            <p:nvSpPr>
              <p:cNvPr id="391" name="Google Shape;391;p28"/>
              <p:cNvSpPr/>
              <p:nvPr/>
            </p:nvSpPr>
            <p:spPr>
              <a:xfrm>
                <a:off x="185901" y="3425330"/>
                <a:ext cx="1012811" cy="999017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señal&#10;&#10;Descripción generada automáticamente" id="392" name="Google Shape;392;p28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41848" y="3566426"/>
                <a:ext cx="716823" cy="7168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93" name="Google Shape;393;p28"/>
          <p:cNvSpPr txBox="1"/>
          <p:nvPr/>
        </p:nvSpPr>
        <p:spPr>
          <a:xfrm>
            <a:off x="179512" y="150602"/>
            <a:ext cx="8964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¡Te ha tocado la ficha del </a:t>
            </a:r>
            <a:r>
              <a:rPr b="1" lang="es-ES" sz="24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CONTENEDOR VERDE</a:t>
            </a:r>
            <a:r>
              <a:rPr b="1" lang="es-E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!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Haz clic en ella...</a:t>
            </a:r>
            <a:endParaRPr/>
          </a:p>
        </p:txBody>
      </p:sp>
      <p:sp>
        <p:nvSpPr>
          <p:cNvPr id="394" name="Google Shape;394;p28"/>
          <p:cNvSpPr txBox="1"/>
          <p:nvPr/>
        </p:nvSpPr>
        <p:spPr>
          <a:xfrm>
            <a:off x="1547664" y="159557"/>
            <a:ext cx="64627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GIRA LA RULETA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400" name="Google Shape;400;p29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9"/>
          <p:cNvSpPr txBox="1"/>
          <p:nvPr/>
        </p:nvSpPr>
        <p:spPr>
          <a:xfrm>
            <a:off x="959164" y="1294611"/>
            <a:ext cx="7357252" cy="336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conseguir la ficha del CONTENEDOR VERDE... 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¡Deberás ser capaz de diferenciar materiales!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Fíjate bien en las fotografías.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Selecciona aquellos objetos que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deben depositarse 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contenedor verde de vidrio.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conseguir la ficha deberás tener seleccionados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 objetos que se depositan en este contenedor.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¿PREPARADO/A? Haz clic en el contenedor.</a:t>
            </a:r>
            <a:endParaRPr/>
          </a:p>
        </p:txBody>
      </p:sp>
      <p:sp>
        <p:nvSpPr>
          <p:cNvPr id="402" name="Google Shape;402;p29"/>
          <p:cNvSpPr txBox="1"/>
          <p:nvPr/>
        </p:nvSpPr>
        <p:spPr>
          <a:xfrm>
            <a:off x="1187624" y="360744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VERDE</a:t>
            </a:r>
            <a:endParaRPr/>
          </a:p>
        </p:txBody>
      </p:sp>
      <p:pic>
        <p:nvPicPr>
          <p:cNvPr descr="Imagen que contiene reloj&#10;&#10;Descripción generada automáticamente" id="403" name="Google Shape;403;p2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8820" y="5002484"/>
            <a:ext cx="1386359" cy="1353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409" name="Google Shape;409;p30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0"/>
          <p:cNvSpPr txBox="1"/>
          <p:nvPr/>
        </p:nvSpPr>
        <p:spPr>
          <a:xfrm>
            <a:off x="-476200" y="413499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VERDE</a:t>
            </a:r>
            <a:endParaRPr/>
          </a:p>
        </p:txBody>
      </p:sp>
      <p:pic>
        <p:nvPicPr>
          <p:cNvPr descr="Imagen que contiene reloj&#10;&#10;Descripción generada automáticamente" id="411" name="Google Shape;41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0179" y="2123846"/>
            <a:ext cx="1773299" cy="1731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aza, vidrio, agua, tabla&#10;&#10;Descripción generada automáticamente" id="412" name="Google Shape;412;p30"/>
          <p:cNvPicPr preferRelativeResize="0"/>
          <p:nvPr/>
        </p:nvPicPr>
        <p:blipFill rotWithShape="1">
          <a:blip r:embed="rId5">
            <a:alphaModFix/>
          </a:blip>
          <a:srcRect b="12923" l="18614" r="17647" t="16002"/>
          <a:stretch/>
        </p:blipFill>
        <p:spPr>
          <a:xfrm>
            <a:off x="6904754" y="1436945"/>
            <a:ext cx="882411" cy="1386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blanco, tabla, luz, vidrio&#10;&#10;Descripción generada automáticamente" id="413" name="Google Shape;413;p30"/>
          <p:cNvPicPr preferRelativeResize="0"/>
          <p:nvPr/>
        </p:nvPicPr>
        <p:blipFill rotWithShape="1">
          <a:blip r:embed="rId6">
            <a:alphaModFix/>
          </a:blip>
          <a:srcRect b="20233" l="26522" r="26521" t="14819"/>
          <a:stretch/>
        </p:blipFill>
        <p:spPr>
          <a:xfrm>
            <a:off x="5223814" y="4267682"/>
            <a:ext cx="764982" cy="1491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monitor, pantalla, hecho de madera, televisión&#10;&#10;Descripción generada automáticamente" id="414" name="Google Shape;414;p30"/>
          <p:cNvPicPr preferRelativeResize="0"/>
          <p:nvPr/>
        </p:nvPicPr>
        <p:blipFill rotWithShape="1">
          <a:blip r:embed="rId7">
            <a:alphaModFix/>
          </a:blip>
          <a:srcRect b="7314" l="12845" r="12845" t="6951"/>
          <a:stretch/>
        </p:blipFill>
        <p:spPr>
          <a:xfrm>
            <a:off x="7426473" y="2848917"/>
            <a:ext cx="1481658" cy="2630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vino, tabla, interior, lentes&#10;&#10;Descripción generada automáticamente" id="415" name="Google Shape;415;p30"/>
          <p:cNvPicPr preferRelativeResize="0"/>
          <p:nvPr/>
        </p:nvPicPr>
        <p:blipFill rotWithShape="1">
          <a:blip r:embed="rId8">
            <a:alphaModFix/>
          </a:blip>
          <a:srcRect b="8054" l="11662" r="8051" t="9468"/>
          <a:stretch/>
        </p:blipFill>
        <p:spPr>
          <a:xfrm>
            <a:off x="411501" y="3517460"/>
            <a:ext cx="1317009" cy="1906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botella, tabla, sostener&#10;&#10;Descripción generada automáticamente" id="416" name="Google Shape;416;p30"/>
          <p:cNvPicPr preferRelativeResize="0"/>
          <p:nvPr/>
        </p:nvPicPr>
        <p:blipFill rotWithShape="1">
          <a:blip r:embed="rId9">
            <a:alphaModFix/>
          </a:blip>
          <a:srcRect b="12865" l="23306" r="21398" t="12114"/>
          <a:stretch/>
        </p:blipFill>
        <p:spPr>
          <a:xfrm>
            <a:off x="2476589" y="3776391"/>
            <a:ext cx="1152128" cy="2202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blanco&#10;&#10;Descripción generada automáticamente" id="417" name="Google Shape;417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4725" y="1046042"/>
            <a:ext cx="2206000" cy="22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0"/>
          <p:cNvSpPr/>
          <p:nvPr/>
        </p:nvSpPr>
        <p:spPr>
          <a:xfrm>
            <a:off x="2292665" y="995095"/>
            <a:ext cx="457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FALLASTE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copas y los vasos generalmente son de cristal (con diferente composición del vidrio) y deben depositarse en el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 de tapa naranja</a:t>
            </a:r>
            <a:endParaRPr/>
          </a:p>
        </p:txBody>
      </p:sp>
      <p:sp>
        <p:nvSpPr>
          <p:cNvPr id="419" name="Google Shape;419;p30"/>
          <p:cNvSpPr/>
          <p:nvPr/>
        </p:nvSpPr>
        <p:spPr>
          <a:xfrm flipH="1">
            <a:off x="834394" y="1380849"/>
            <a:ext cx="1512168" cy="1511961"/>
          </a:xfrm>
          <a:prstGeom prst="noSmoking">
            <a:avLst>
              <a:gd fmla="val 10856" name="adj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0"/>
          <p:cNvSpPr/>
          <p:nvPr/>
        </p:nvSpPr>
        <p:spPr>
          <a:xfrm flipH="1">
            <a:off x="335425" y="3640895"/>
            <a:ext cx="1512168" cy="1511961"/>
          </a:xfrm>
          <a:prstGeom prst="noSmoking">
            <a:avLst>
              <a:gd fmla="val 10856" name="adj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0"/>
          <p:cNvSpPr/>
          <p:nvPr/>
        </p:nvSpPr>
        <p:spPr>
          <a:xfrm>
            <a:off x="2346562" y="980964"/>
            <a:ext cx="457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FALLASTE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platos generalmente son de cerámica, porcelana o loza, no de vidrio. Deben depositarse en el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 de tapa naranja. </a:t>
            </a:r>
            <a:endParaRPr/>
          </a:p>
        </p:txBody>
      </p:sp>
      <p:sp>
        <p:nvSpPr>
          <p:cNvPr id="422" name="Google Shape;422;p30"/>
          <p:cNvSpPr/>
          <p:nvPr/>
        </p:nvSpPr>
        <p:spPr>
          <a:xfrm>
            <a:off x="2183264" y="991834"/>
            <a:ext cx="48985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FALLASTE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espejos </a:t>
            </a:r>
            <a:r>
              <a:rPr b="1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depositan en el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 de vidrio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Deberán depositarse en los 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puntos limpios. </a:t>
            </a:r>
            <a:endParaRPr/>
          </a:p>
        </p:txBody>
      </p:sp>
      <p:sp>
        <p:nvSpPr>
          <p:cNvPr id="423" name="Google Shape;423;p30"/>
          <p:cNvSpPr/>
          <p:nvPr/>
        </p:nvSpPr>
        <p:spPr>
          <a:xfrm flipH="1">
            <a:off x="7426473" y="3341637"/>
            <a:ext cx="1512168" cy="1511961"/>
          </a:xfrm>
          <a:prstGeom prst="noSmoking">
            <a:avLst>
              <a:gd fmla="val 10856" name="adj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0"/>
          <p:cNvSpPr/>
          <p:nvPr/>
        </p:nvSpPr>
        <p:spPr>
          <a:xfrm>
            <a:off x="2292665" y="975914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FALLASTE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bombillas y fluorescentes 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deberán depositarse en el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punto limpio 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en los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contenedores de gestores autorizados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instalados en supermercados o centros comerciales. </a:t>
            </a:r>
            <a:endParaRPr/>
          </a:p>
        </p:txBody>
      </p:sp>
      <p:sp>
        <p:nvSpPr>
          <p:cNvPr id="425" name="Google Shape;425;p30"/>
          <p:cNvSpPr/>
          <p:nvPr/>
        </p:nvSpPr>
        <p:spPr>
          <a:xfrm flipH="1">
            <a:off x="4771511" y="4202018"/>
            <a:ext cx="1512168" cy="1511961"/>
          </a:xfrm>
          <a:prstGeom prst="noSmoking">
            <a:avLst>
              <a:gd fmla="val 10856" name="adj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0"/>
          <p:cNvSpPr/>
          <p:nvPr/>
        </p:nvSpPr>
        <p:spPr>
          <a:xfrm>
            <a:off x="4383494" y="1789482"/>
            <a:ext cx="313111" cy="52385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5BA1C"/>
          </a:solidFill>
          <a:ln cap="flat" cmpd="sng" w="25400">
            <a:solidFill>
              <a:srgbClr val="45B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0"/>
          <p:cNvSpPr/>
          <p:nvPr/>
        </p:nvSpPr>
        <p:spPr>
          <a:xfrm>
            <a:off x="4132029" y="1283068"/>
            <a:ext cx="9156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¡BIEN!</a:t>
            </a:r>
            <a:endParaRPr/>
          </a:p>
        </p:txBody>
      </p:sp>
      <p:sp>
        <p:nvSpPr>
          <p:cNvPr id="428" name="Google Shape;428;p30"/>
          <p:cNvSpPr/>
          <p:nvPr/>
        </p:nvSpPr>
        <p:spPr>
          <a:xfrm>
            <a:off x="4389252" y="1748745"/>
            <a:ext cx="313111" cy="52385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5BA1C"/>
          </a:solidFill>
          <a:ln cap="flat" cmpd="sng" w="25400">
            <a:solidFill>
              <a:srgbClr val="45B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0"/>
          <p:cNvSpPr/>
          <p:nvPr/>
        </p:nvSpPr>
        <p:spPr>
          <a:xfrm>
            <a:off x="4132029" y="1271609"/>
            <a:ext cx="9156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¡BIEN!</a:t>
            </a:r>
            <a:endParaRPr/>
          </a:p>
        </p:txBody>
      </p:sp>
      <p:pic>
        <p:nvPicPr>
          <p:cNvPr descr="Flecha ligeramente curva" id="430" name="Google Shape;430;p30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436" name="Google Shape;436;p31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1"/>
          <p:cNvSpPr txBox="1"/>
          <p:nvPr/>
        </p:nvSpPr>
        <p:spPr>
          <a:xfrm>
            <a:off x="1259632" y="442607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VERDE</a:t>
            </a:r>
            <a:endParaRPr/>
          </a:p>
        </p:txBody>
      </p:sp>
      <p:sp>
        <p:nvSpPr>
          <p:cNvPr id="438" name="Google Shape;438;p31"/>
          <p:cNvSpPr/>
          <p:nvPr/>
        </p:nvSpPr>
        <p:spPr>
          <a:xfrm>
            <a:off x="606215" y="1538863"/>
            <a:ext cx="34925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¡BIEN HECHO!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contenedor verde sólo se depositan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envases de vidrio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frascos, tarros y botellas. </a:t>
            </a:r>
            <a:endParaRPr/>
          </a:p>
        </p:txBody>
      </p:sp>
      <p:pic>
        <p:nvPicPr>
          <p:cNvPr descr="Imagen que contiene objeto, reloj&#10;&#10;Descripción generada automáticamente" id="439" name="Google Shape;43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8799" y="3130971"/>
            <a:ext cx="1109522" cy="111118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1"/>
          <p:cNvSpPr/>
          <p:nvPr/>
        </p:nvSpPr>
        <p:spPr>
          <a:xfrm>
            <a:off x="1412124" y="4553442"/>
            <a:ext cx="62228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¡Enhorabuena!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¡La ficha del </a:t>
            </a:r>
            <a:r>
              <a:rPr b="1" lang="es-ES" sz="2400">
                <a:solidFill>
                  <a:srgbClr val="45BA1C"/>
                </a:solidFill>
                <a:latin typeface="Arial"/>
                <a:ea typeface="Arial"/>
                <a:cs typeface="Arial"/>
                <a:sym typeface="Arial"/>
              </a:rPr>
              <a:t>CONTENEDOR VERDE</a:t>
            </a: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es tuya!</a:t>
            </a:r>
            <a:endParaRPr/>
          </a:p>
        </p:txBody>
      </p:sp>
      <p:sp>
        <p:nvSpPr>
          <p:cNvPr id="441" name="Google Shape;441;p31"/>
          <p:cNvSpPr/>
          <p:nvPr/>
        </p:nvSpPr>
        <p:spPr>
          <a:xfrm>
            <a:off x="4794817" y="1448297"/>
            <a:ext cx="387393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  <a:highlight>
                  <a:srgbClr val="A65A29"/>
                </a:highlight>
                <a:latin typeface="Arial"/>
                <a:ea typeface="Arial"/>
                <a:cs typeface="Arial"/>
                <a:sym typeface="Arial"/>
              </a:rPr>
              <a:t>UN TRUCO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quieres diferenciar un envase de vidrio de otro que no lo es, piensa que los envases de vidrio siempre llevan </a:t>
            </a: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tapa, chapa o tapón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Bombilla" id="442" name="Google Shape;44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0112" y="1242951"/>
            <a:ext cx="591823" cy="591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echa ligeramente curva" id="443" name="Google Shape;443;p31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0" y="5541709"/>
            <a:ext cx="9180595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467544" y="510282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INSTRUCCIONES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504317" y="1652378"/>
            <a:ext cx="8064896" cy="3002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 objetivo del juego es conseguir </a:t>
            </a:r>
            <a:r>
              <a:rPr b="1" lang="es-ES" sz="16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8 fichas diferentes </a:t>
            </a:r>
            <a:r>
              <a:rPr lang="es-E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para demostrar que eres un/a experto/a en la separación de residuos y el reciclaje.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Para conseguir cada ficha deberás </a:t>
            </a:r>
            <a:r>
              <a:rPr b="1" lang="es-ES" sz="16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superar la prueba </a:t>
            </a:r>
            <a:r>
              <a:rPr lang="es-E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que se propone en cada tirada de la ruleta.  Cuando estés preparado/a para jugar, haz clic en </a:t>
            </a:r>
            <a:r>
              <a:rPr lang="es-ES" sz="16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empezar,</a:t>
            </a:r>
            <a:r>
              <a:rPr lang="es-E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que comience a girar la ruleta.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Para parar la ruleta </a:t>
            </a:r>
            <a:r>
              <a:rPr b="1" lang="es-ES" sz="16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haz clic sobre ella</a:t>
            </a:r>
            <a:r>
              <a:rPr lang="es-E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Cuando se haya parado, </a:t>
            </a:r>
            <a:r>
              <a:rPr b="1" lang="es-ES" sz="16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haz clic en el tema </a:t>
            </a:r>
            <a:r>
              <a:rPr lang="es-E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que te ha tocado.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Lee atentamente las instrucciones de cada prueba y ¡suerte!</a:t>
            </a:r>
            <a:endParaRPr/>
          </a:p>
        </p:txBody>
      </p:sp>
      <p:sp>
        <p:nvSpPr>
          <p:cNvPr id="94" name="Google Shape;94;p14">
            <a:hlinkClick action="ppaction://hlinksldjump" r:id="rId4"/>
          </p:cNvPr>
          <p:cNvSpPr/>
          <p:nvPr/>
        </p:nvSpPr>
        <p:spPr>
          <a:xfrm>
            <a:off x="3707904" y="5140249"/>
            <a:ext cx="1512168" cy="37624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55A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EMPEZAR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449" name="Google Shape;449;p32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2"/>
          <p:cNvSpPr/>
          <p:nvPr/>
        </p:nvSpPr>
        <p:spPr>
          <a:xfrm rot="9004614">
            <a:off x="7094810" y="2118383"/>
            <a:ext cx="720080" cy="516352"/>
          </a:xfrm>
          <a:prstGeom prst="chevron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32"/>
          <p:cNvGrpSpPr/>
          <p:nvPr/>
        </p:nvGrpSpPr>
        <p:grpSpPr>
          <a:xfrm>
            <a:off x="1916694" y="799003"/>
            <a:ext cx="5213731" cy="5293291"/>
            <a:chOff x="1916694" y="799003"/>
            <a:chExt cx="5213731" cy="5293291"/>
          </a:xfrm>
        </p:grpSpPr>
        <p:grpSp>
          <p:nvGrpSpPr>
            <p:cNvPr id="452" name="Google Shape;452;p32"/>
            <p:cNvGrpSpPr/>
            <p:nvPr/>
          </p:nvGrpSpPr>
          <p:grpSpPr>
            <a:xfrm rot="5400000">
              <a:off x="1932091" y="893960"/>
              <a:ext cx="5182938" cy="5213731"/>
              <a:chOff x="1964357" y="905944"/>
              <a:chExt cx="5182938" cy="5213731"/>
            </a:xfrm>
          </p:grpSpPr>
          <p:grpSp>
            <p:nvGrpSpPr>
              <p:cNvPr id="453" name="Google Shape;453;p32"/>
              <p:cNvGrpSpPr/>
              <p:nvPr/>
            </p:nvGrpSpPr>
            <p:grpSpPr>
              <a:xfrm>
                <a:off x="1964357" y="905944"/>
                <a:ext cx="5182938" cy="5213731"/>
                <a:chOff x="1964357" y="905944"/>
                <a:chExt cx="5182938" cy="5213731"/>
              </a:xfrm>
            </p:grpSpPr>
            <p:pic>
              <p:nvPicPr>
                <p:cNvPr id="454" name="Google Shape;454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964357" y="905944"/>
                  <a:ext cx="5182938" cy="52137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455" name="Google Shape;455;p32"/>
                <p:cNvGrpSpPr/>
                <p:nvPr/>
              </p:nvGrpSpPr>
              <p:grpSpPr>
                <a:xfrm>
                  <a:off x="1981350" y="924237"/>
                  <a:ext cx="5148953" cy="5162190"/>
                  <a:chOff x="2264547" y="1164091"/>
                  <a:chExt cx="4614906" cy="4529818"/>
                </a:xfrm>
              </p:grpSpPr>
              <p:sp>
                <p:nvSpPr>
                  <p:cNvPr id="456" name="Google Shape;456;p32"/>
                  <p:cNvSpPr/>
                  <p:nvPr/>
                </p:nvSpPr>
                <p:spPr>
                  <a:xfrm>
                    <a:off x="2264547" y="1164091"/>
                    <a:ext cx="4614906" cy="4529818"/>
                  </a:xfrm>
                  <a:prstGeom prst="ellipse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57" name="Google Shape;457;p32"/>
                  <p:cNvCxnSpPr>
                    <a:stCxn id="456" idx="0"/>
                    <a:endCxn id="456" idx="4"/>
                  </p:cNvCxnSpPr>
                  <p:nvPr/>
                </p:nvCxnSpPr>
                <p:spPr>
                  <a:xfrm rot="5400000">
                    <a:off x="2307150" y="3428941"/>
                    <a:ext cx="4529700" cy="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8" name="Google Shape;458;p32"/>
                  <p:cNvCxnSpPr>
                    <a:stCxn id="456" idx="2"/>
                    <a:endCxn id="456" idx="6"/>
                  </p:cNvCxnSpPr>
                  <p:nvPr/>
                </p:nvCxnSpPr>
                <p:spPr>
                  <a:xfrm rot="10800000">
                    <a:off x="4571997" y="1121550"/>
                    <a:ext cx="0" cy="46149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9" name="Google Shape;459;p32"/>
                  <p:cNvCxnSpPr>
                    <a:stCxn id="456" idx="1"/>
                    <a:endCxn id="456" idx="5"/>
                  </p:cNvCxnSpPr>
                  <p:nvPr/>
                </p:nvCxnSpPr>
                <p:spPr>
                  <a:xfrm flipH="1" rot="-5400000">
                    <a:off x="2970384" y="1797467"/>
                    <a:ext cx="3203100" cy="32631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0" name="Google Shape;460;p32"/>
                  <p:cNvCxnSpPr>
                    <a:stCxn id="456" idx="3"/>
                    <a:endCxn id="456" idx="7"/>
                  </p:cNvCxnSpPr>
                  <p:nvPr/>
                </p:nvCxnSpPr>
                <p:spPr>
                  <a:xfrm rot="-5400000">
                    <a:off x="2970384" y="1797432"/>
                    <a:ext cx="3203100" cy="32631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sp>
            <p:nvSpPr>
              <p:cNvPr id="461" name="Google Shape;461;p32"/>
              <p:cNvSpPr txBox="1"/>
              <p:nvPr/>
            </p:nvSpPr>
            <p:spPr>
              <a:xfrm rot="-9660882">
                <a:off x="2419072" y="2526779"/>
                <a:ext cx="157794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Contenedor azul</a:t>
                </a:r>
                <a:endParaRPr/>
              </a:p>
            </p:txBody>
          </p:sp>
          <p:sp>
            <p:nvSpPr>
              <p:cNvPr id="462" name="Google Shape;462;p32"/>
              <p:cNvSpPr txBox="1"/>
              <p:nvPr/>
            </p:nvSpPr>
            <p:spPr>
              <a:xfrm rot="1365039">
                <a:off x="5663349" y="3871788"/>
                <a:ext cx="41549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¿?</a:t>
                </a:r>
                <a:endParaRPr/>
              </a:p>
            </p:txBody>
          </p:sp>
          <p:sp>
            <p:nvSpPr>
              <p:cNvPr id="463" name="Google Shape;463;p32">
                <a:hlinkClick action="ppaction://hlinksldjump" r:id="rId5"/>
              </p:cNvPr>
              <p:cNvSpPr txBox="1"/>
              <p:nvPr/>
            </p:nvSpPr>
            <p:spPr>
              <a:xfrm rot="-6576289">
                <a:off x="3250014" y="1743917"/>
                <a:ext cx="152478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Contenedor amarillo</a:t>
                </a:r>
                <a:endParaRPr/>
              </a:p>
            </p:txBody>
          </p:sp>
        </p:grpSp>
        <p:pic>
          <p:nvPicPr>
            <p:cNvPr id="464" name="Google Shape;464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9238818">
              <a:off x="2374284" y="3580202"/>
              <a:ext cx="1122325" cy="1122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objeto, cuarto, reloj&#10;&#10;Descripción generada automáticamente" id="465" name="Google Shape;465;p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3805713">
              <a:off x="4602801" y="4417578"/>
              <a:ext cx="1105694" cy="1102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laptop, oscuro, iluminado, computadora&#10;&#10;Descripción generada automáticamente" id="466" name="Google Shape;466;p3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7916017">
              <a:off x="2911378" y="1311429"/>
              <a:ext cx="2009109" cy="1416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objeto, reloj&#10;&#10;Descripción generada automáticamente" id="467" name="Google Shape;467;p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-9535828">
              <a:off x="2431976" y="2314720"/>
              <a:ext cx="1109522" cy="11111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68" name="Google Shape;468;p32"/>
            <p:cNvGrpSpPr/>
            <p:nvPr/>
          </p:nvGrpSpPr>
          <p:grpSpPr>
            <a:xfrm>
              <a:off x="5519381" y="3641924"/>
              <a:ext cx="1012811" cy="999017"/>
              <a:chOff x="185901" y="3425330"/>
              <a:chExt cx="1012811" cy="999017"/>
            </a:xfrm>
          </p:grpSpPr>
          <p:sp>
            <p:nvSpPr>
              <p:cNvPr id="469" name="Google Shape;469;p32"/>
              <p:cNvSpPr/>
              <p:nvPr/>
            </p:nvSpPr>
            <p:spPr>
              <a:xfrm>
                <a:off x="185901" y="3425330"/>
                <a:ext cx="1012811" cy="999017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señal&#10;&#10;Descripción generada automáticamente" id="470" name="Google Shape;470;p3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341848" y="3566426"/>
                <a:ext cx="716823" cy="7168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71" name="Google Shape;471;p32"/>
          <p:cNvSpPr txBox="1"/>
          <p:nvPr/>
        </p:nvSpPr>
        <p:spPr>
          <a:xfrm>
            <a:off x="179512" y="150602"/>
            <a:ext cx="8964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¡Te ha tocado la ficha del </a:t>
            </a:r>
            <a:r>
              <a:rPr b="1" lang="es-ES" sz="24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CONTENEDOR AMARILLO</a:t>
            </a:r>
            <a:r>
              <a:rPr b="1" lang="es-E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!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Haz clic en ella...</a:t>
            </a:r>
            <a:endParaRPr/>
          </a:p>
        </p:txBody>
      </p:sp>
      <p:sp>
        <p:nvSpPr>
          <p:cNvPr id="472" name="Google Shape;472;p32"/>
          <p:cNvSpPr txBox="1"/>
          <p:nvPr/>
        </p:nvSpPr>
        <p:spPr>
          <a:xfrm>
            <a:off x="1547664" y="159557"/>
            <a:ext cx="64627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GIRA LA RULETA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478" name="Google Shape;478;p33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3"/>
          <p:cNvSpPr txBox="1"/>
          <p:nvPr/>
        </p:nvSpPr>
        <p:spPr>
          <a:xfrm>
            <a:off x="959164" y="1294611"/>
            <a:ext cx="7357252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conseguir la ficha del CONTENEDOR AMARILLO... 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¡Deberás contestar correctamente a algunas preguntas!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con atención.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Después tendrás que contestar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SÍ</a:t>
            </a:r>
            <a:r>
              <a:rPr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según la opción que creas correcta.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¿PREPARADO/A? Haz clic en el contenedor.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3"/>
          <p:cNvSpPr txBox="1"/>
          <p:nvPr/>
        </p:nvSpPr>
        <p:spPr>
          <a:xfrm>
            <a:off x="1259632" y="442607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AMARILLO</a:t>
            </a:r>
            <a:endParaRPr/>
          </a:p>
        </p:txBody>
      </p:sp>
      <p:pic>
        <p:nvPicPr>
          <p:cNvPr descr="Imagen que contiene negro, monitor, blanco, tabla&#10;&#10;Descripción generada automáticamente" id="481" name="Google Shape;481;p3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8156" l="0" r="0" t="0"/>
          <a:stretch/>
        </p:blipFill>
        <p:spPr>
          <a:xfrm>
            <a:off x="3719427" y="4689009"/>
            <a:ext cx="1608265" cy="153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487" name="Google Shape;487;p34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8" name="Google Shape;488;p34"/>
          <p:cNvGrpSpPr/>
          <p:nvPr/>
        </p:nvGrpSpPr>
        <p:grpSpPr>
          <a:xfrm>
            <a:off x="899592" y="1571307"/>
            <a:ext cx="7702399" cy="1840191"/>
            <a:chOff x="899592" y="1571307"/>
            <a:chExt cx="7702399" cy="1840191"/>
          </a:xfrm>
        </p:grpSpPr>
        <p:pic>
          <p:nvPicPr>
            <p:cNvPr descr="Imagen que contiene interior, taza, tabla, blanco&#10;&#10;Descripción generada automáticamente" id="489" name="Google Shape;489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361061">
              <a:off x="5344630" y="1739947"/>
              <a:ext cx="1009571" cy="673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0" name="Google Shape;490;p34"/>
            <p:cNvSpPr txBox="1"/>
            <p:nvPr/>
          </p:nvSpPr>
          <p:spPr>
            <a:xfrm>
              <a:off x="899592" y="1917306"/>
              <a:ext cx="7702399" cy="1494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Marta estaba resfriada, por lo que estaba tomando                  que le recetó su médico. 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Cuando se le acabaron, tiró el bote de pastillas (vacío) al contenedor de envases. 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¿Ha hecho bien Marta?</a:t>
              </a:r>
              <a:endParaRPr/>
            </a:p>
          </p:txBody>
        </p:sp>
      </p:grpSp>
      <p:sp>
        <p:nvSpPr>
          <p:cNvPr id="491" name="Google Shape;491;p34"/>
          <p:cNvSpPr/>
          <p:nvPr/>
        </p:nvSpPr>
        <p:spPr>
          <a:xfrm>
            <a:off x="3957752" y="3431564"/>
            <a:ext cx="648072" cy="61736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SÍ</a:t>
            </a:r>
            <a:endParaRPr/>
          </a:p>
        </p:txBody>
      </p:sp>
      <p:sp>
        <p:nvSpPr>
          <p:cNvPr id="492" name="Google Shape;492;p34"/>
          <p:cNvSpPr/>
          <p:nvPr/>
        </p:nvSpPr>
        <p:spPr>
          <a:xfrm>
            <a:off x="4929860" y="3445399"/>
            <a:ext cx="648072" cy="617360"/>
          </a:xfrm>
          <a:prstGeom prst="ellipse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</a:t>
            </a:r>
            <a:endParaRPr/>
          </a:p>
        </p:txBody>
      </p:sp>
      <p:sp>
        <p:nvSpPr>
          <p:cNvPr id="493" name="Google Shape;493;p34"/>
          <p:cNvSpPr txBox="1"/>
          <p:nvPr/>
        </p:nvSpPr>
        <p:spPr>
          <a:xfrm>
            <a:off x="1890778" y="4239866"/>
            <a:ext cx="5720025" cy="1703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envases de medicamentos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llenos o vacíos, deben depositarse en el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PUNTO SIGRE 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las farmacias o en los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PUNTOS LIMPIOS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¡Nunca los tires en los contenedores de casa! </a:t>
            </a:r>
            <a:endParaRPr/>
          </a:p>
        </p:txBody>
      </p:sp>
      <p:sp>
        <p:nvSpPr>
          <p:cNvPr id="494" name="Google Shape;494;p34"/>
          <p:cNvSpPr txBox="1"/>
          <p:nvPr/>
        </p:nvSpPr>
        <p:spPr>
          <a:xfrm>
            <a:off x="1259632" y="442607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AMARILLO</a:t>
            </a:r>
            <a:endParaRPr/>
          </a:p>
        </p:txBody>
      </p:sp>
      <p:pic>
        <p:nvPicPr>
          <p:cNvPr descr="Flecha ligeramente curva" id="495" name="Google Shape;495;p34">
            <a:hlinkClick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501" name="Google Shape;501;p35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5"/>
          <p:cNvSpPr/>
          <p:nvPr/>
        </p:nvSpPr>
        <p:spPr>
          <a:xfrm>
            <a:off x="3923928" y="3683590"/>
            <a:ext cx="648072" cy="61736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SÍ</a:t>
            </a:r>
            <a:endParaRPr/>
          </a:p>
        </p:txBody>
      </p:sp>
      <p:sp>
        <p:nvSpPr>
          <p:cNvPr id="503" name="Google Shape;503;p35"/>
          <p:cNvSpPr/>
          <p:nvPr/>
        </p:nvSpPr>
        <p:spPr>
          <a:xfrm>
            <a:off x="4894805" y="3681330"/>
            <a:ext cx="648072" cy="617360"/>
          </a:xfrm>
          <a:prstGeom prst="ellipse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</a:t>
            </a:r>
            <a:endParaRPr/>
          </a:p>
        </p:txBody>
      </p:sp>
      <p:sp>
        <p:nvSpPr>
          <p:cNvPr id="504" name="Google Shape;504;p35"/>
          <p:cNvSpPr txBox="1"/>
          <p:nvPr/>
        </p:nvSpPr>
        <p:spPr>
          <a:xfrm>
            <a:off x="2355570" y="4317264"/>
            <a:ext cx="4972049" cy="1703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envases de plástico y los briks se depositan 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 AMARILLO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bolsitas de infusiones se depositan en el </a:t>
            </a:r>
            <a:r>
              <a:rPr b="1" lang="es-ES" sz="18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CONTENEDOR DE TAPA MARRÓN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pSp>
        <p:nvGrpSpPr>
          <p:cNvPr id="505" name="Google Shape;505;p35"/>
          <p:cNvGrpSpPr/>
          <p:nvPr/>
        </p:nvGrpSpPr>
        <p:grpSpPr>
          <a:xfrm>
            <a:off x="683567" y="1088938"/>
            <a:ext cx="7776865" cy="2444887"/>
            <a:chOff x="970910" y="1393930"/>
            <a:chExt cx="7702399" cy="2844390"/>
          </a:xfrm>
        </p:grpSpPr>
        <p:sp>
          <p:nvSpPr>
            <p:cNvPr id="506" name="Google Shape;506;p35"/>
            <p:cNvSpPr txBox="1"/>
            <p:nvPr/>
          </p:nvSpPr>
          <p:spPr>
            <a:xfrm>
              <a:off x="970910" y="1927287"/>
              <a:ext cx="7702399" cy="2311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Esta mañana, Nacho desayunó un             y un vaso de            . 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Además, le preparó a su hermana Carmen una                 . 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 </a:t>
              </a:r>
              <a:r>
                <a:rPr b="1" lang="es-ES" sz="1600">
                  <a:solidFill>
                    <a:srgbClr val="A65A29"/>
                  </a:solidFill>
                  <a:latin typeface="Arial"/>
                  <a:ea typeface="Arial"/>
                  <a:cs typeface="Arial"/>
                  <a:sym typeface="Arial"/>
                </a:rPr>
                <a:t>envases de yogurt, los briks de zumo y las bolsitas de </a:t>
              </a:r>
              <a:r>
                <a:rPr lang="es-ES" sz="16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infusiones deben depositarse en el </a:t>
              </a:r>
              <a:r>
                <a:rPr lang="es-E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van al contenedor amarillo. ¿Es correcto?</a:t>
              </a:r>
              <a:r>
                <a:rPr lang="es-ES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                                                                    </a:t>
              </a:r>
              <a:endParaRPr/>
            </a:p>
          </p:txBody>
        </p:sp>
        <p:pic>
          <p:nvPicPr>
            <p:cNvPr descr="Imagen que contiene tabla&#10;&#10;Descripción generada automáticamente" id="507" name="Google Shape;507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29305" y="1682725"/>
              <a:ext cx="885602" cy="885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alimentos&#10;&#10;Descripción generada automáticamente" id="508" name="Google Shape;508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84176" y="1393930"/>
              <a:ext cx="457545" cy="1115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pieza, alimentos, pastel, tabla&#10;&#10;Descripción generada automáticamente" id="509" name="Google Shape;509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290497" y="2475543"/>
              <a:ext cx="580409" cy="6717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0" name="Google Shape;510;p35"/>
          <p:cNvSpPr txBox="1"/>
          <p:nvPr/>
        </p:nvSpPr>
        <p:spPr>
          <a:xfrm>
            <a:off x="1259632" y="442607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AMARILLO</a:t>
            </a:r>
            <a:endParaRPr/>
          </a:p>
        </p:txBody>
      </p:sp>
      <p:pic>
        <p:nvPicPr>
          <p:cNvPr descr="Flecha ligeramente curva" id="511" name="Google Shape;511;p35">
            <a:hlinkClick action="ppaction://hlinkshowjump?jump=nextslide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517" name="Google Shape;517;p36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6"/>
          <p:cNvSpPr/>
          <p:nvPr/>
        </p:nvSpPr>
        <p:spPr>
          <a:xfrm>
            <a:off x="4058960" y="3883638"/>
            <a:ext cx="648072" cy="61736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SÍ</a:t>
            </a:r>
            <a:endParaRPr/>
          </a:p>
        </p:txBody>
      </p:sp>
      <p:sp>
        <p:nvSpPr>
          <p:cNvPr id="519" name="Google Shape;519;p36"/>
          <p:cNvSpPr/>
          <p:nvPr/>
        </p:nvSpPr>
        <p:spPr>
          <a:xfrm>
            <a:off x="5085041" y="3883638"/>
            <a:ext cx="648072" cy="617360"/>
          </a:xfrm>
          <a:prstGeom prst="ellipse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</a:t>
            </a:r>
            <a:endParaRPr/>
          </a:p>
        </p:txBody>
      </p:sp>
      <p:sp>
        <p:nvSpPr>
          <p:cNvPr id="520" name="Google Shape;520;p36"/>
          <p:cNvSpPr txBox="1"/>
          <p:nvPr/>
        </p:nvSpPr>
        <p:spPr>
          <a:xfrm>
            <a:off x="827584" y="4646395"/>
            <a:ext cx="81035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pañales y toallitas húmedas se depositan en el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 DE TAPA NARANJA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Nunca en el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 amarillo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ni en el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 de tapa marrón 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aunque tenga restos orgánicos, ni por el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váter.</a:t>
            </a:r>
            <a:endParaRPr b="1" sz="1600">
              <a:solidFill>
                <a:srgbClr val="A65A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6"/>
          <p:cNvSpPr txBox="1"/>
          <p:nvPr/>
        </p:nvSpPr>
        <p:spPr>
          <a:xfrm>
            <a:off x="967217" y="1181826"/>
            <a:ext cx="7785629" cy="2479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Carlos tiene una hermana de 2 meses. En su casa utilizan muchos 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otro día se encontró con su vecina Macarena y le dijo: “Macarena, ¿sabías que los pañales y las toallitas húmedas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se tiran en el contenedor amarillo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Eso he leído por internet”. 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¿Tiene razón Carlos?</a:t>
            </a:r>
            <a:endParaRPr/>
          </a:p>
        </p:txBody>
      </p:sp>
      <p:pic>
        <p:nvPicPr>
          <p:cNvPr descr="Imagen que contiene pañal, toalla&#10;&#10;Descripción generada automáticamente" id="522" name="Google Shape;52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2654" y="1852744"/>
            <a:ext cx="845853" cy="45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5041" y="1646205"/>
            <a:ext cx="752390" cy="766272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6"/>
          <p:cNvSpPr txBox="1"/>
          <p:nvPr/>
        </p:nvSpPr>
        <p:spPr>
          <a:xfrm>
            <a:off x="1259632" y="442607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AMARILLO</a:t>
            </a:r>
            <a:endParaRPr/>
          </a:p>
        </p:txBody>
      </p:sp>
      <p:pic>
        <p:nvPicPr>
          <p:cNvPr descr="Flecha ligeramente curva" id="525" name="Google Shape;525;p36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531" name="Google Shape;531;p37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7"/>
          <p:cNvSpPr txBox="1"/>
          <p:nvPr/>
        </p:nvSpPr>
        <p:spPr>
          <a:xfrm>
            <a:off x="1512023" y="3996652"/>
            <a:ext cx="64204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¡Enhorabuena!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¡La ficha del </a:t>
            </a:r>
            <a:r>
              <a:rPr b="1" lang="es-ES" sz="2400">
                <a:solidFill>
                  <a:srgbClr val="FBD805"/>
                </a:solidFill>
                <a:latin typeface="Arial"/>
                <a:ea typeface="Arial"/>
                <a:cs typeface="Arial"/>
                <a:sym typeface="Arial"/>
              </a:rPr>
              <a:t>CONTENEDOR AMARILLO </a:t>
            </a:r>
            <a:r>
              <a:rPr b="1" lang="es-E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es tuya!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7"/>
          <p:cNvSpPr txBox="1"/>
          <p:nvPr/>
        </p:nvSpPr>
        <p:spPr>
          <a:xfrm>
            <a:off x="1043608" y="1316534"/>
            <a:ext cx="735725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¡RECUERDA!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contenedor amarillo se depositan los </a:t>
            </a:r>
            <a:r>
              <a:rPr b="1" lang="es-ES" sz="20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envases y envoltorios de plástico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s-ES" sz="20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metálicos y briks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534" name="Google Shape;53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2343" y="2726998"/>
            <a:ext cx="1099698" cy="1111188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37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AMARILLO</a:t>
            </a:r>
            <a:endParaRPr/>
          </a:p>
        </p:txBody>
      </p:sp>
      <p:pic>
        <p:nvPicPr>
          <p:cNvPr descr="Flecha ligeramente curva" id="536" name="Google Shape;536;p3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542" name="Google Shape;542;p38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8"/>
          <p:cNvSpPr/>
          <p:nvPr/>
        </p:nvSpPr>
        <p:spPr>
          <a:xfrm rot="9004614">
            <a:off x="7094810" y="2118383"/>
            <a:ext cx="720080" cy="516352"/>
          </a:xfrm>
          <a:prstGeom prst="chevron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38"/>
          <p:cNvGrpSpPr/>
          <p:nvPr/>
        </p:nvGrpSpPr>
        <p:grpSpPr>
          <a:xfrm>
            <a:off x="849711" y="-173667"/>
            <a:ext cx="7347699" cy="7348986"/>
            <a:chOff x="849711" y="-173667"/>
            <a:chExt cx="7347699" cy="7348986"/>
          </a:xfrm>
        </p:grpSpPr>
        <p:grpSp>
          <p:nvGrpSpPr>
            <p:cNvPr id="545" name="Google Shape;545;p38"/>
            <p:cNvGrpSpPr/>
            <p:nvPr/>
          </p:nvGrpSpPr>
          <p:grpSpPr>
            <a:xfrm rot="8201641">
              <a:off x="1932091" y="893960"/>
              <a:ext cx="5182938" cy="5213731"/>
              <a:chOff x="1964357" y="905944"/>
              <a:chExt cx="5182938" cy="5213731"/>
            </a:xfrm>
          </p:grpSpPr>
          <p:grpSp>
            <p:nvGrpSpPr>
              <p:cNvPr id="546" name="Google Shape;546;p38"/>
              <p:cNvGrpSpPr/>
              <p:nvPr/>
            </p:nvGrpSpPr>
            <p:grpSpPr>
              <a:xfrm>
                <a:off x="1964357" y="905944"/>
                <a:ext cx="5182938" cy="5213731"/>
                <a:chOff x="1964357" y="905944"/>
                <a:chExt cx="5182938" cy="5213731"/>
              </a:xfrm>
            </p:grpSpPr>
            <p:pic>
              <p:nvPicPr>
                <p:cNvPr id="547" name="Google Shape;547;p3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964357" y="905944"/>
                  <a:ext cx="5182938" cy="52137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548" name="Google Shape;548;p38"/>
                <p:cNvGrpSpPr/>
                <p:nvPr/>
              </p:nvGrpSpPr>
              <p:grpSpPr>
                <a:xfrm>
                  <a:off x="1979178" y="924237"/>
                  <a:ext cx="5153298" cy="5162397"/>
                  <a:chOff x="2262600" y="1164091"/>
                  <a:chExt cx="4618800" cy="4530000"/>
                </a:xfrm>
              </p:grpSpPr>
              <p:sp>
                <p:nvSpPr>
                  <p:cNvPr id="549" name="Google Shape;549;p38"/>
                  <p:cNvSpPr/>
                  <p:nvPr/>
                </p:nvSpPr>
                <p:spPr>
                  <a:xfrm>
                    <a:off x="2264547" y="1164091"/>
                    <a:ext cx="4614906" cy="4529818"/>
                  </a:xfrm>
                  <a:prstGeom prst="ellipse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50" name="Google Shape;550;p38"/>
                  <p:cNvCxnSpPr>
                    <a:stCxn id="549" idx="0"/>
                    <a:endCxn id="549" idx="4"/>
                  </p:cNvCxnSpPr>
                  <p:nvPr/>
                </p:nvCxnSpPr>
                <p:spPr>
                  <a:xfrm rot="2562118">
                    <a:off x="3000747" y="1764191"/>
                    <a:ext cx="3142506" cy="33298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51" name="Google Shape;551;p38"/>
                  <p:cNvCxnSpPr>
                    <a:stCxn id="549" idx="2"/>
                    <a:endCxn id="549" idx="6"/>
                  </p:cNvCxnSpPr>
                  <p:nvPr/>
                </p:nvCxnSpPr>
                <p:spPr>
                  <a:xfrm flipH="1" rot="-8237980">
                    <a:off x="2909346" y="1863820"/>
                    <a:ext cx="3325302" cy="313036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52" name="Google Shape;552;p38"/>
                  <p:cNvCxnSpPr>
                    <a:stCxn id="549" idx="1"/>
                    <a:endCxn id="549" idx="5"/>
                  </p:cNvCxnSpPr>
                  <p:nvPr/>
                </p:nvCxnSpPr>
                <p:spPr>
                  <a:xfrm rot="2562028">
                    <a:off x="2285325" y="3358428"/>
                    <a:ext cx="4573219" cy="140879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53" name="Google Shape;553;p38"/>
                  <p:cNvCxnSpPr>
                    <a:stCxn id="549" idx="3"/>
                    <a:endCxn id="549" idx="7"/>
                  </p:cNvCxnSpPr>
                  <p:nvPr/>
                </p:nvCxnSpPr>
                <p:spPr>
                  <a:xfrm flipH="1" rot="-8241043">
                    <a:off x="4507286" y="1145075"/>
                    <a:ext cx="129297" cy="4567815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sp>
            <p:nvSpPr>
              <p:cNvPr id="554" name="Google Shape;554;p38">
                <a:hlinkClick action="ppaction://hlinksldjump" r:id="rId5"/>
              </p:cNvPr>
              <p:cNvSpPr txBox="1"/>
              <p:nvPr/>
            </p:nvSpPr>
            <p:spPr>
              <a:xfrm rot="-9660882">
                <a:off x="2419072" y="2526779"/>
                <a:ext cx="157794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Contenedor azul</a:t>
                </a:r>
                <a:endParaRPr/>
              </a:p>
            </p:txBody>
          </p:sp>
          <p:sp>
            <p:nvSpPr>
              <p:cNvPr id="555" name="Google Shape;555;p38"/>
              <p:cNvSpPr txBox="1"/>
              <p:nvPr/>
            </p:nvSpPr>
            <p:spPr>
              <a:xfrm rot="1365039">
                <a:off x="5726681" y="3918316"/>
                <a:ext cx="41549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¿?</a:t>
                </a:r>
                <a:endParaRPr/>
              </a:p>
            </p:txBody>
          </p:sp>
        </p:grpSp>
        <p:pic>
          <p:nvPicPr>
            <p:cNvPr id="556" name="Google Shape;556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9202075">
              <a:off x="2446776" y="2253168"/>
              <a:ext cx="1122325" cy="1122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objeto, cuarto, reloj&#10;&#10;Descripción generada automáticamente" id="557" name="Google Shape;557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7548075">
              <a:off x="3340200" y="4397176"/>
              <a:ext cx="1105694" cy="1102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laptop, oscuro, iluminado, computadora&#10;&#10;Descripción generada automáticamente" id="558" name="Google Shape;558;p3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2717000">
              <a:off x="4183553" y="1265147"/>
              <a:ext cx="2009109" cy="1416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objeto, reloj&#10;&#10;Descripción generada automáticamente" id="559" name="Google Shape;559;p3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-7226452">
              <a:off x="3406587" y="1453225"/>
              <a:ext cx="1109522" cy="1111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objeto, reloj&#10;&#10;Descripción generada automáticamente" id="560" name="Google Shape;560;p3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 rot="2304757">
              <a:off x="5468719" y="3617507"/>
              <a:ext cx="1108515" cy="112009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1" name="Google Shape;561;p38"/>
            <p:cNvGrpSpPr/>
            <p:nvPr/>
          </p:nvGrpSpPr>
          <p:grpSpPr>
            <a:xfrm>
              <a:off x="4561059" y="4441739"/>
              <a:ext cx="1012811" cy="999017"/>
              <a:chOff x="185901" y="3425330"/>
              <a:chExt cx="1012811" cy="999017"/>
            </a:xfrm>
          </p:grpSpPr>
          <p:sp>
            <p:nvSpPr>
              <p:cNvPr id="562" name="Google Shape;562;p38"/>
              <p:cNvSpPr/>
              <p:nvPr/>
            </p:nvSpPr>
            <p:spPr>
              <a:xfrm>
                <a:off x="185901" y="3425330"/>
                <a:ext cx="1012811" cy="999017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señal&#10;&#10;Descripción generada automáticamente" id="563" name="Google Shape;563;p38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341848" y="3566426"/>
                <a:ext cx="716823" cy="7168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64" name="Google Shape;564;p38"/>
          <p:cNvSpPr txBox="1"/>
          <p:nvPr/>
        </p:nvSpPr>
        <p:spPr>
          <a:xfrm>
            <a:off x="179512" y="150602"/>
            <a:ext cx="8964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¡Te ha tocado la ficha del </a:t>
            </a:r>
            <a:r>
              <a:rPr b="1" lang="es-ES" sz="24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CONTENEDOR AZUL</a:t>
            </a:r>
            <a:r>
              <a:rPr b="1" lang="es-E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!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Haz clic en ella...</a:t>
            </a:r>
            <a:endParaRPr/>
          </a:p>
        </p:txBody>
      </p:sp>
      <p:sp>
        <p:nvSpPr>
          <p:cNvPr id="565" name="Google Shape;565;p38"/>
          <p:cNvSpPr txBox="1"/>
          <p:nvPr/>
        </p:nvSpPr>
        <p:spPr>
          <a:xfrm>
            <a:off x="1547664" y="159557"/>
            <a:ext cx="64627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GIRA LA RULETA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571" name="Google Shape;571;p39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39"/>
          <p:cNvSpPr txBox="1"/>
          <p:nvPr/>
        </p:nvSpPr>
        <p:spPr>
          <a:xfrm>
            <a:off x="893374" y="1280852"/>
            <a:ext cx="771729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conseguir la ficha del CONTENEDOR AZUL... 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¡Deberás abrir bien los ojos!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Encuentra en la sopa de letras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5 residuos 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se depositan en el contenedor azul.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Señala las letras que forman los residuos y, si has acertado, se sombreará en color marrón. 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 clic en cada letra del residuo y, si has acertado, se sombreará en azul.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¿PREPARADO/A? Haz clic en el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9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AZUL</a:t>
            </a:r>
            <a:endParaRPr/>
          </a:p>
        </p:txBody>
      </p:sp>
      <p:pic>
        <p:nvPicPr>
          <p:cNvPr descr="Imagen que contiene monitor, reloj&#10;&#10;Descripción generada automáticamente" id="574" name="Google Shape;574;p39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4808" l="0" r="0" t="0"/>
          <a:stretch/>
        </p:blipFill>
        <p:spPr>
          <a:xfrm>
            <a:off x="4049311" y="5176737"/>
            <a:ext cx="1045378" cy="1079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9" name="Google Shape;579;p40"/>
          <p:cNvGraphicFramePr/>
          <p:nvPr/>
        </p:nvGraphicFramePr>
        <p:xfrm>
          <a:off x="1631066" y="21950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{8C8313BC-59C0-48D4-BDC6-585ED3567852}</a:tableStyleId>
              </a:tblPr>
              <a:tblGrid>
                <a:gridCol w="492975"/>
                <a:gridCol w="492975"/>
                <a:gridCol w="492975"/>
                <a:gridCol w="492975"/>
                <a:gridCol w="492975"/>
                <a:gridCol w="492975"/>
                <a:gridCol w="492975"/>
                <a:gridCol w="492975"/>
                <a:gridCol w="492975"/>
                <a:gridCol w="492975"/>
                <a:gridCol w="506825"/>
                <a:gridCol w="479125"/>
                <a:gridCol w="492975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W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1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3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V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J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V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Ó</a:t>
                      </a:r>
                      <a:endParaRPr sz="18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V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6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Q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V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Q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W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Z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4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J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80" name="Google Shape;580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581" name="Google Shape;581;p40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0"/>
          <p:cNvSpPr/>
          <p:nvPr/>
        </p:nvSpPr>
        <p:spPr>
          <a:xfrm>
            <a:off x="1674846" y="2600908"/>
            <a:ext cx="418175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endParaRPr/>
          </a:p>
        </p:txBody>
      </p:sp>
      <p:sp>
        <p:nvSpPr>
          <p:cNvPr id="583" name="Google Shape;583;p40"/>
          <p:cNvSpPr/>
          <p:nvPr/>
        </p:nvSpPr>
        <p:spPr>
          <a:xfrm>
            <a:off x="2162209" y="2600908"/>
            <a:ext cx="418175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/>
          </a:p>
        </p:txBody>
      </p:sp>
      <p:sp>
        <p:nvSpPr>
          <p:cNvPr id="584" name="Google Shape;584;p40"/>
          <p:cNvSpPr/>
          <p:nvPr/>
        </p:nvSpPr>
        <p:spPr>
          <a:xfrm>
            <a:off x="6579933" y="2600908"/>
            <a:ext cx="461955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/>
          </a:p>
        </p:txBody>
      </p:sp>
      <p:sp>
        <p:nvSpPr>
          <p:cNvPr id="585" name="Google Shape;585;p40"/>
          <p:cNvSpPr/>
          <p:nvPr/>
        </p:nvSpPr>
        <p:spPr>
          <a:xfrm>
            <a:off x="2649572" y="2600908"/>
            <a:ext cx="429250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endParaRPr/>
          </a:p>
        </p:txBody>
      </p:sp>
      <p:sp>
        <p:nvSpPr>
          <p:cNvPr id="586" name="Google Shape;586;p40"/>
          <p:cNvSpPr/>
          <p:nvPr/>
        </p:nvSpPr>
        <p:spPr>
          <a:xfrm>
            <a:off x="3148010" y="2600908"/>
            <a:ext cx="422126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endParaRPr/>
          </a:p>
        </p:txBody>
      </p:sp>
      <p:sp>
        <p:nvSpPr>
          <p:cNvPr id="587" name="Google Shape;587;p40"/>
          <p:cNvSpPr/>
          <p:nvPr/>
        </p:nvSpPr>
        <p:spPr>
          <a:xfrm>
            <a:off x="4620519" y="2600908"/>
            <a:ext cx="430450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endParaRPr/>
          </a:p>
        </p:txBody>
      </p:sp>
      <p:sp>
        <p:nvSpPr>
          <p:cNvPr id="588" name="Google Shape;588;p40"/>
          <p:cNvSpPr/>
          <p:nvPr/>
        </p:nvSpPr>
        <p:spPr>
          <a:xfrm>
            <a:off x="5594132" y="2602124"/>
            <a:ext cx="442638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endParaRPr/>
          </a:p>
        </p:txBody>
      </p:sp>
      <p:sp>
        <p:nvSpPr>
          <p:cNvPr id="589" name="Google Shape;589;p40"/>
          <p:cNvSpPr/>
          <p:nvPr/>
        </p:nvSpPr>
        <p:spPr>
          <a:xfrm>
            <a:off x="3606307" y="2600908"/>
            <a:ext cx="458315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endParaRPr/>
          </a:p>
        </p:txBody>
      </p:sp>
      <p:sp>
        <p:nvSpPr>
          <p:cNvPr id="590" name="Google Shape;590;p40"/>
          <p:cNvSpPr/>
          <p:nvPr/>
        </p:nvSpPr>
        <p:spPr>
          <a:xfrm>
            <a:off x="4128044" y="2602124"/>
            <a:ext cx="439972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endParaRPr/>
          </a:p>
        </p:txBody>
      </p:sp>
      <p:sp>
        <p:nvSpPr>
          <p:cNvPr id="591" name="Google Shape;591;p40"/>
          <p:cNvSpPr/>
          <p:nvPr/>
        </p:nvSpPr>
        <p:spPr>
          <a:xfrm>
            <a:off x="5113844" y="2600908"/>
            <a:ext cx="444117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endParaRPr/>
          </a:p>
        </p:txBody>
      </p:sp>
      <p:sp>
        <p:nvSpPr>
          <p:cNvPr id="592" name="Google Shape;592;p40"/>
          <p:cNvSpPr/>
          <p:nvPr/>
        </p:nvSpPr>
        <p:spPr>
          <a:xfrm>
            <a:off x="6089273" y="2600908"/>
            <a:ext cx="442638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</a:t>
            </a:r>
            <a:endParaRPr/>
          </a:p>
        </p:txBody>
      </p:sp>
      <p:sp>
        <p:nvSpPr>
          <p:cNvPr id="593" name="Google Shape;593;p40"/>
          <p:cNvSpPr/>
          <p:nvPr/>
        </p:nvSpPr>
        <p:spPr>
          <a:xfrm>
            <a:off x="7085992" y="2600908"/>
            <a:ext cx="435942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endParaRPr/>
          </a:p>
        </p:txBody>
      </p:sp>
      <p:sp>
        <p:nvSpPr>
          <p:cNvPr id="594" name="Google Shape;594;p40"/>
          <p:cNvSpPr/>
          <p:nvPr/>
        </p:nvSpPr>
        <p:spPr>
          <a:xfrm>
            <a:off x="7570663" y="2600908"/>
            <a:ext cx="435942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endParaRPr/>
          </a:p>
        </p:txBody>
      </p:sp>
      <p:sp>
        <p:nvSpPr>
          <p:cNvPr id="595" name="Google Shape;595;p40"/>
          <p:cNvSpPr/>
          <p:nvPr/>
        </p:nvSpPr>
        <p:spPr>
          <a:xfrm>
            <a:off x="3136105" y="2974807"/>
            <a:ext cx="44593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endParaRPr/>
          </a:p>
        </p:txBody>
      </p:sp>
      <p:sp>
        <p:nvSpPr>
          <p:cNvPr id="596" name="Google Shape;596;p40"/>
          <p:cNvSpPr/>
          <p:nvPr/>
        </p:nvSpPr>
        <p:spPr>
          <a:xfrm>
            <a:off x="3626591" y="2974807"/>
            <a:ext cx="44593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endParaRPr/>
          </a:p>
        </p:txBody>
      </p:sp>
      <p:sp>
        <p:nvSpPr>
          <p:cNvPr id="597" name="Google Shape;597;p40"/>
          <p:cNvSpPr/>
          <p:nvPr/>
        </p:nvSpPr>
        <p:spPr>
          <a:xfrm>
            <a:off x="4128044" y="2974807"/>
            <a:ext cx="44593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/>
          </a:p>
        </p:txBody>
      </p:sp>
      <p:sp>
        <p:nvSpPr>
          <p:cNvPr id="598" name="Google Shape;598;p40"/>
          <p:cNvSpPr/>
          <p:nvPr/>
        </p:nvSpPr>
        <p:spPr>
          <a:xfrm>
            <a:off x="4612455" y="2974807"/>
            <a:ext cx="44593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endParaRPr/>
          </a:p>
        </p:txBody>
      </p:sp>
      <p:sp>
        <p:nvSpPr>
          <p:cNvPr id="599" name="Google Shape;599;p40"/>
          <p:cNvSpPr/>
          <p:nvPr/>
        </p:nvSpPr>
        <p:spPr>
          <a:xfrm>
            <a:off x="5096866" y="2974807"/>
            <a:ext cx="44593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endParaRPr/>
          </a:p>
        </p:txBody>
      </p:sp>
      <p:sp>
        <p:nvSpPr>
          <p:cNvPr id="600" name="Google Shape;600;p40"/>
          <p:cNvSpPr/>
          <p:nvPr/>
        </p:nvSpPr>
        <p:spPr>
          <a:xfrm>
            <a:off x="5598497" y="2974807"/>
            <a:ext cx="44593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/>
          </a:p>
        </p:txBody>
      </p:sp>
      <p:sp>
        <p:nvSpPr>
          <p:cNvPr id="601" name="Google Shape;601;p40"/>
          <p:cNvSpPr/>
          <p:nvPr/>
        </p:nvSpPr>
        <p:spPr>
          <a:xfrm>
            <a:off x="6085976" y="2974807"/>
            <a:ext cx="44593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/>
          </a:p>
        </p:txBody>
      </p:sp>
      <p:sp>
        <p:nvSpPr>
          <p:cNvPr id="602" name="Google Shape;602;p40"/>
          <p:cNvSpPr/>
          <p:nvPr/>
        </p:nvSpPr>
        <p:spPr>
          <a:xfrm>
            <a:off x="2649572" y="3328220"/>
            <a:ext cx="429250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endParaRPr/>
          </a:p>
        </p:txBody>
      </p:sp>
      <p:sp>
        <p:nvSpPr>
          <p:cNvPr id="603" name="Google Shape;603;p40"/>
          <p:cNvSpPr/>
          <p:nvPr/>
        </p:nvSpPr>
        <p:spPr>
          <a:xfrm>
            <a:off x="3144447" y="3332439"/>
            <a:ext cx="429250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/>
          </a:p>
        </p:txBody>
      </p:sp>
      <p:sp>
        <p:nvSpPr>
          <p:cNvPr id="604" name="Google Shape;604;p40"/>
          <p:cNvSpPr/>
          <p:nvPr/>
        </p:nvSpPr>
        <p:spPr>
          <a:xfrm>
            <a:off x="3635372" y="3325096"/>
            <a:ext cx="429250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endParaRPr/>
          </a:p>
        </p:txBody>
      </p:sp>
      <p:sp>
        <p:nvSpPr>
          <p:cNvPr id="605" name="Google Shape;605;p40"/>
          <p:cNvSpPr/>
          <p:nvPr/>
        </p:nvSpPr>
        <p:spPr>
          <a:xfrm>
            <a:off x="4126297" y="3325096"/>
            <a:ext cx="429250" cy="295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/>
          </a:p>
        </p:txBody>
      </p:sp>
      <p:sp>
        <p:nvSpPr>
          <p:cNvPr id="606" name="Google Shape;606;p40"/>
          <p:cNvSpPr/>
          <p:nvPr/>
        </p:nvSpPr>
        <p:spPr>
          <a:xfrm>
            <a:off x="4620797" y="3325096"/>
            <a:ext cx="429250" cy="302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Ó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7" name="Google Shape;607;p40"/>
          <p:cNvSpPr/>
          <p:nvPr/>
        </p:nvSpPr>
        <p:spPr>
          <a:xfrm>
            <a:off x="5107843" y="3325096"/>
            <a:ext cx="458069" cy="295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endParaRPr/>
          </a:p>
        </p:txBody>
      </p:sp>
      <p:sp>
        <p:nvSpPr>
          <p:cNvPr id="608" name="Google Shape;608;p40"/>
          <p:cNvSpPr/>
          <p:nvPr/>
        </p:nvSpPr>
        <p:spPr>
          <a:xfrm>
            <a:off x="6579932" y="4797151"/>
            <a:ext cx="461955" cy="2916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</a:t>
            </a:r>
            <a:endParaRPr/>
          </a:p>
        </p:txBody>
      </p:sp>
      <p:sp>
        <p:nvSpPr>
          <p:cNvPr id="609" name="Google Shape;609;p40"/>
          <p:cNvSpPr/>
          <p:nvPr/>
        </p:nvSpPr>
        <p:spPr>
          <a:xfrm>
            <a:off x="6579931" y="4446863"/>
            <a:ext cx="46195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/>
          </a:p>
        </p:txBody>
      </p:sp>
      <p:sp>
        <p:nvSpPr>
          <p:cNvPr id="610" name="Google Shape;610;p40"/>
          <p:cNvSpPr/>
          <p:nvPr/>
        </p:nvSpPr>
        <p:spPr>
          <a:xfrm>
            <a:off x="6579930" y="4069825"/>
            <a:ext cx="46195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endParaRPr/>
          </a:p>
        </p:txBody>
      </p:sp>
      <p:sp>
        <p:nvSpPr>
          <p:cNvPr id="611" name="Google Shape;611;p40"/>
          <p:cNvSpPr/>
          <p:nvPr/>
        </p:nvSpPr>
        <p:spPr>
          <a:xfrm>
            <a:off x="6579930" y="3706162"/>
            <a:ext cx="46195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/>
          </a:p>
        </p:txBody>
      </p:sp>
      <p:sp>
        <p:nvSpPr>
          <p:cNvPr id="612" name="Google Shape;612;p40"/>
          <p:cNvSpPr/>
          <p:nvPr/>
        </p:nvSpPr>
        <p:spPr>
          <a:xfrm>
            <a:off x="6579929" y="3334833"/>
            <a:ext cx="46195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endParaRPr/>
          </a:p>
        </p:txBody>
      </p:sp>
      <p:sp>
        <p:nvSpPr>
          <p:cNvPr id="613" name="Google Shape;613;p40"/>
          <p:cNvSpPr/>
          <p:nvPr/>
        </p:nvSpPr>
        <p:spPr>
          <a:xfrm>
            <a:off x="6582116" y="2971170"/>
            <a:ext cx="46195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endParaRPr/>
          </a:p>
        </p:txBody>
      </p:sp>
      <p:sp>
        <p:nvSpPr>
          <p:cNvPr id="614" name="Google Shape;614;p40"/>
          <p:cNvSpPr/>
          <p:nvPr/>
        </p:nvSpPr>
        <p:spPr>
          <a:xfrm>
            <a:off x="3635372" y="4427769"/>
            <a:ext cx="429250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endParaRPr/>
          </a:p>
        </p:txBody>
      </p:sp>
      <p:sp>
        <p:nvSpPr>
          <p:cNvPr id="615" name="Google Shape;615;p40"/>
          <p:cNvSpPr/>
          <p:nvPr/>
        </p:nvSpPr>
        <p:spPr>
          <a:xfrm>
            <a:off x="4126297" y="4435112"/>
            <a:ext cx="429250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endParaRPr/>
          </a:p>
        </p:txBody>
      </p:sp>
      <p:sp>
        <p:nvSpPr>
          <p:cNvPr id="616" name="Google Shape;616;p40"/>
          <p:cNvSpPr/>
          <p:nvPr/>
        </p:nvSpPr>
        <p:spPr>
          <a:xfrm>
            <a:off x="4615614" y="4435112"/>
            <a:ext cx="429250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endParaRPr/>
          </a:p>
        </p:txBody>
      </p:sp>
      <p:sp>
        <p:nvSpPr>
          <p:cNvPr id="617" name="Google Shape;617;p40"/>
          <p:cNvSpPr/>
          <p:nvPr/>
        </p:nvSpPr>
        <p:spPr>
          <a:xfrm>
            <a:off x="5113551" y="4435112"/>
            <a:ext cx="429250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endParaRPr/>
          </a:p>
        </p:txBody>
      </p:sp>
      <p:sp>
        <p:nvSpPr>
          <p:cNvPr id="618" name="Google Shape;618;p40"/>
          <p:cNvSpPr/>
          <p:nvPr/>
        </p:nvSpPr>
        <p:spPr>
          <a:xfrm>
            <a:off x="5607520" y="4435112"/>
            <a:ext cx="429250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endParaRPr/>
          </a:p>
        </p:txBody>
      </p:sp>
      <p:sp>
        <p:nvSpPr>
          <p:cNvPr id="619" name="Google Shape;619;p40"/>
          <p:cNvSpPr/>
          <p:nvPr/>
        </p:nvSpPr>
        <p:spPr>
          <a:xfrm>
            <a:off x="1674846" y="2238229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endParaRPr/>
          </a:p>
        </p:txBody>
      </p:sp>
      <p:sp>
        <p:nvSpPr>
          <p:cNvPr id="620" name="Google Shape;620;p40"/>
          <p:cNvSpPr/>
          <p:nvPr/>
        </p:nvSpPr>
        <p:spPr>
          <a:xfrm>
            <a:off x="2162209" y="2240414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/>
          </a:p>
        </p:txBody>
      </p:sp>
      <p:sp>
        <p:nvSpPr>
          <p:cNvPr id="621" name="Google Shape;621;p40"/>
          <p:cNvSpPr/>
          <p:nvPr/>
        </p:nvSpPr>
        <p:spPr>
          <a:xfrm>
            <a:off x="2649032" y="2237252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/>
          </a:p>
        </p:txBody>
      </p:sp>
      <p:sp>
        <p:nvSpPr>
          <p:cNvPr id="622" name="Google Shape;622;p40"/>
          <p:cNvSpPr/>
          <p:nvPr/>
        </p:nvSpPr>
        <p:spPr>
          <a:xfrm>
            <a:off x="3151961" y="2231730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endParaRPr/>
          </a:p>
        </p:txBody>
      </p:sp>
      <p:sp>
        <p:nvSpPr>
          <p:cNvPr id="623" name="Google Shape;623;p40"/>
          <p:cNvSpPr/>
          <p:nvPr/>
        </p:nvSpPr>
        <p:spPr>
          <a:xfrm>
            <a:off x="3654351" y="2238229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endParaRPr/>
          </a:p>
        </p:txBody>
      </p:sp>
      <p:sp>
        <p:nvSpPr>
          <p:cNvPr id="624" name="Google Shape;624;p40"/>
          <p:cNvSpPr/>
          <p:nvPr/>
        </p:nvSpPr>
        <p:spPr>
          <a:xfrm>
            <a:off x="4126147" y="2231730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endParaRPr/>
          </a:p>
        </p:txBody>
      </p:sp>
      <p:sp>
        <p:nvSpPr>
          <p:cNvPr id="625" name="Google Shape;625;p40"/>
          <p:cNvSpPr/>
          <p:nvPr/>
        </p:nvSpPr>
        <p:spPr>
          <a:xfrm>
            <a:off x="4628537" y="2241424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endParaRPr/>
          </a:p>
        </p:txBody>
      </p:sp>
      <p:sp>
        <p:nvSpPr>
          <p:cNvPr id="626" name="Google Shape;626;p40"/>
          <p:cNvSpPr/>
          <p:nvPr/>
        </p:nvSpPr>
        <p:spPr>
          <a:xfrm>
            <a:off x="5115360" y="2240414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endParaRPr/>
          </a:p>
        </p:txBody>
      </p:sp>
      <p:sp>
        <p:nvSpPr>
          <p:cNvPr id="627" name="Google Shape;627;p40"/>
          <p:cNvSpPr/>
          <p:nvPr/>
        </p:nvSpPr>
        <p:spPr>
          <a:xfrm>
            <a:off x="5601625" y="2242498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</a:t>
            </a:r>
            <a:endParaRPr/>
          </a:p>
        </p:txBody>
      </p:sp>
      <p:sp>
        <p:nvSpPr>
          <p:cNvPr id="628" name="Google Shape;628;p40"/>
          <p:cNvSpPr/>
          <p:nvPr/>
        </p:nvSpPr>
        <p:spPr>
          <a:xfrm>
            <a:off x="6099855" y="2250619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/>
          </a:p>
        </p:txBody>
      </p:sp>
      <p:sp>
        <p:nvSpPr>
          <p:cNvPr id="629" name="Google Shape;629;p40"/>
          <p:cNvSpPr/>
          <p:nvPr/>
        </p:nvSpPr>
        <p:spPr>
          <a:xfrm>
            <a:off x="6601818" y="2229579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endParaRPr/>
          </a:p>
        </p:txBody>
      </p:sp>
      <p:sp>
        <p:nvSpPr>
          <p:cNvPr id="630" name="Google Shape;630;p40"/>
          <p:cNvSpPr/>
          <p:nvPr/>
        </p:nvSpPr>
        <p:spPr>
          <a:xfrm>
            <a:off x="7103781" y="2237780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endParaRPr/>
          </a:p>
        </p:txBody>
      </p:sp>
      <p:sp>
        <p:nvSpPr>
          <p:cNvPr id="631" name="Google Shape;631;p40"/>
          <p:cNvSpPr/>
          <p:nvPr/>
        </p:nvSpPr>
        <p:spPr>
          <a:xfrm>
            <a:off x="7582151" y="2237252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endParaRPr/>
          </a:p>
        </p:txBody>
      </p:sp>
      <p:sp>
        <p:nvSpPr>
          <p:cNvPr id="632" name="Google Shape;632;p40"/>
          <p:cNvSpPr/>
          <p:nvPr/>
        </p:nvSpPr>
        <p:spPr>
          <a:xfrm>
            <a:off x="7582151" y="2604275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endParaRPr/>
          </a:p>
        </p:txBody>
      </p:sp>
      <p:sp>
        <p:nvSpPr>
          <p:cNvPr id="633" name="Google Shape;633;p40"/>
          <p:cNvSpPr/>
          <p:nvPr/>
        </p:nvSpPr>
        <p:spPr>
          <a:xfrm>
            <a:off x="7579546" y="2971170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endParaRPr/>
          </a:p>
        </p:txBody>
      </p:sp>
      <p:sp>
        <p:nvSpPr>
          <p:cNvPr id="634" name="Google Shape;634;p40"/>
          <p:cNvSpPr/>
          <p:nvPr/>
        </p:nvSpPr>
        <p:spPr>
          <a:xfrm>
            <a:off x="7588430" y="3331606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/>
          </a:p>
        </p:txBody>
      </p:sp>
      <p:sp>
        <p:nvSpPr>
          <p:cNvPr id="635" name="Google Shape;635;p40"/>
          <p:cNvSpPr/>
          <p:nvPr/>
        </p:nvSpPr>
        <p:spPr>
          <a:xfrm>
            <a:off x="7579546" y="3706162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endParaRPr/>
          </a:p>
        </p:txBody>
      </p:sp>
      <p:sp>
        <p:nvSpPr>
          <p:cNvPr id="636" name="Google Shape;636;p40"/>
          <p:cNvSpPr/>
          <p:nvPr/>
        </p:nvSpPr>
        <p:spPr>
          <a:xfrm>
            <a:off x="7570663" y="4070698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endParaRPr/>
          </a:p>
        </p:txBody>
      </p:sp>
      <p:sp>
        <p:nvSpPr>
          <p:cNvPr id="637" name="Google Shape;637;p40"/>
          <p:cNvSpPr/>
          <p:nvPr/>
        </p:nvSpPr>
        <p:spPr>
          <a:xfrm>
            <a:off x="7570663" y="442831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</a:t>
            </a:r>
            <a:endParaRPr/>
          </a:p>
        </p:txBody>
      </p:sp>
      <p:sp>
        <p:nvSpPr>
          <p:cNvPr id="638" name="Google Shape;638;p40"/>
          <p:cNvSpPr/>
          <p:nvPr/>
        </p:nvSpPr>
        <p:spPr>
          <a:xfrm>
            <a:off x="7572606" y="4785924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endParaRPr/>
          </a:p>
        </p:txBody>
      </p:sp>
      <p:sp>
        <p:nvSpPr>
          <p:cNvPr id="639" name="Google Shape;639;p40"/>
          <p:cNvSpPr/>
          <p:nvPr/>
        </p:nvSpPr>
        <p:spPr>
          <a:xfrm>
            <a:off x="7103780" y="479715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endParaRPr/>
          </a:p>
        </p:txBody>
      </p:sp>
      <p:sp>
        <p:nvSpPr>
          <p:cNvPr id="640" name="Google Shape;640;p40"/>
          <p:cNvSpPr/>
          <p:nvPr/>
        </p:nvSpPr>
        <p:spPr>
          <a:xfrm>
            <a:off x="6602839" y="4798638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</a:t>
            </a:r>
            <a:endParaRPr/>
          </a:p>
        </p:txBody>
      </p:sp>
      <p:sp>
        <p:nvSpPr>
          <p:cNvPr id="641" name="Google Shape;641;p40"/>
          <p:cNvSpPr/>
          <p:nvPr/>
        </p:nvSpPr>
        <p:spPr>
          <a:xfrm>
            <a:off x="6103129" y="479715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</a:t>
            </a:r>
            <a:endParaRPr/>
          </a:p>
        </p:txBody>
      </p:sp>
      <p:sp>
        <p:nvSpPr>
          <p:cNvPr id="642" name="Google Shape;642;p40"/>
          <p:cNvSpPr/>
          <p:nvPr/>
        </p:nvSpPr>
        <p:spPr>
          <a:xfrm>
            <a:off x="5618595" y="479715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endParaRPr/>
          </a:p>
        </p:txBody>
      </p:sp>
      <p:sp>
        <p:nvSpPr>
          <p:cNvPr id="643" name="Google Shape;643;p40"/>
          <p:cNvSpPr/>
          <p:nvPr/>
        </p:nvSpPr>
        <p:spPr>
          <a:xfrm>
            <a:off x="5134061" y="479715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endParaRPr/>
          </a:p>
        </p:txBody>
      </p:sp>
      <p:sp>
        <p:nvSpPr>
          <p:cNvPr id="644" name="Google Shape;644;p40"/>
          <p:cNvSpPr/>
          <p:nvPr/>
        </p:nvSpPr>
        <p:spPr>
          <a:xfrm>
            <a:off x="4634204" y="479715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endParaRPr/>
          </a:p>
        </p:txBody>
      </p:sp>
      <p:sp>
        <p:nvSpPr>
          <p:cNvPr id="645" name="Google Shape;645;p40"/>
          <p:cNvSpPr/>
          <p:nvPr/>
        </p:nvSpPr>
        <p:spPr>
          <a:xfrm>
            <a:off x="4120722" y="479715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endParaRPr/>
          </a:p>
        </p:txBody>
      </p:sp>
      <p:sp>
        <p:nvSpPr>
          <p:cNvPr id="646" name="Google Shape;646;p40"/>
          <p:cNvSpPr/>
          <p:nvPr/>
        </p:nvSpPr>
        <p:spPr>
          <a:xfrm>
            <a:off x="3636672" y="4798289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endParaRPr/>
          </a:p>
        </p:txBody>
      </p:sp>
      <p:sp>
        <p:nvSpPr>
          <p:cNvPr id="647" name="Google Shape;647;p40"/>
          <p:cNvSpPr/>
          <p:nvPr/>
        </p:nvSpPr>
        <p:spPr>
          <a:xfrm>
            <a:off x="3143717" y="479715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Ñ</a:t>
            </a:r>
            <a:endParaRPr/>
          </a:p>
        </p:txBody>
      </p:sp>
      <p:sp>
        <p:nvSpPr>
          <p:cNvPr id="648" name="Google Shape;648;p40"/>
          <p:cNvSpPr/>
          <p:nvPr/>
        </p:nvSpPr>
        <p:spPr>
          <a:xfrm>
            <a:off x="2651709" y="479715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endParaRPr/>
          </a:p>
        </p:txBody>
      </p:sp>
      <p:sp>
        <p:nvSpPr>
          <p:cNvPr id="649" name="Google Shape;649;p40"/>
          <p:cNvSpPr/>
          <p:nvPr/>
        </p:nvSpPr>
        <p:spPr>
          <a:xfrm>
            <a:off x="2168470" y="4802398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/>
          </a:p>
        </p:txBody>
      </p:sp>
      <p:sp>
        <p:nvSpPr>
          <p:cNvPr id="650" name="Google Shape;650;p40"/>
          <p:cNvSpPr/>
          <p:nvPr/>
        </p:nvSpPr>
        <p:spPr>
          <a:xfrm>
            <a:off x="1667799" y="479715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endParaRPr/>
          </a:p>
        </p:txBody>
      </p:sp>
      <p:sp>
        <p:nvSpPr>
          <p:cNvPr id="651" name="Google Shape;651;p40"/>
          <p:cNvSpPr/>
          <p:nvPr/>
        </p:nvSpPr>
        <p:spPr>
          <a:xfrm>
            <a:off x="1667798" y="4441642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endParaRPr/>
          </a:p>
        </p:txBody>
      </p:sp>
      <p:sp>
        <p:nvSpPr>
          <p:cNvPr id="652" name="Google Shape;652;p40"/>
          <p:cNvSpPr/>
          <p:nvPr/>
        </p:nvSpPr>
        <p:spPr>
          <a:xfrm>
            <a:off x="1666403" y="4069825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endParaRPr/>
          </a:p>
        </p:txBody>
      </p:sp>
      <p:sp>
        <p:nvSpPr>
          <p:cNvPr id="653" name="Google Shape;653;p40"/>
          <p:cNvSpPr/>
          <p:nvPr/>
        </p:nvSpPr>
        <p:spPr>
          <a:xfrm>
            <a:off x="1667684" y="3687172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endParaRPr/>
          </a:p>
        </p:txBody>
      </p:sp>
      <p:sp>
        <p:nvSpPr>
          <p:cNvPr id="654" name="Google Shape;654;p40"/>
          <p:cNvSpPr/>
          <p:nvPr/>
        </p:nvSpPr>
        <p:spPr>
          <a:xfrm>
            <a:off x="1658398" y="3331606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endParaRPr/>
          </a:p>
        </p:txBody>
      </p:sp>
      <p:sp>
        <p:nvSpPr>
          <p:cNvPr id="655" name="Google Shape;655;p40"/>
          <p:cNvSpPr/>
          <p:nvPr/>
        </p:nvSpPr>
        <p:spPr>
          <a:xfrm>
            <a:off x="1666403" y="2983240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/>
          </a:p>
        </p:txBody>
      </p:sp>
      <p:sp>
        <p:nvSpPr>
          <p:cNvPr id="656" name="Google Shape;656;p40"/>
          <p:cNvSpPr/>
          <p:nvPr/>
        </p:nvSpPr>
        <p:spPr>
          <a:xfrm>
            <a:off x="2168470" y="2961402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endParaRPr/>
          </a:p>
        </p:txBody>
      </p:sp>
      <p:sp>
        <p:nvSpPr>
          <p:cNvPr id="657" name="Google Shape;657;p40"/>
          <p:cNvSpPr/>
          <p:nvPr/>
        </p:nvSpPr>
        <p:spPr>
          <a:xfrm>
            <a:off x="2652262" y="2961402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</a:t>
            </a:r>
            <a:endParaRPr/>
          </a:p>
        </p:txBody>
      </p:sp>
      <p:sp>
        <p:nvSpPr>
          <p:cNvPr id="658" name="Google Shape;658;p40"/>
          <p:cNvSpPr/>
          <p:nvPr/>
        </p:nvSpPr>
        <p:spPr>
          <a:xfrm>
            <a:off x="2162209" y="3335149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endParaRPr/>
          </a:p>
        </p:txBody>
      </p:sp>
      <p:sp>
        <p:nvSpPr>
          <p:cNvPr id="659" name="Google Shape;659;p40"/>
          <p:cNvSpPr/>
          <p:nvPr/>
        </p:nvSpPr>
        <p:spPr>
          <a:xfrm>
            <a:off x="2160464" y="3695026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endParaRPr/>
          </a:p>
        </p:txBody>
      </p:sp>
      <p:sp>
        <p:nvSpPr>
          <p:cNvPr id="660" name="Google Shape;660;p40"/>
          <p:cNvSpPr/>
          <p:nvPr/>
        </p:nvSpPr>
        <p:spPr>
          <a:xfrm>
            <a:off x="2161712" y="4054626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/>
          </a:p>
        </p:txBody>
      </p:sp>
      <p:sp>
        <p:nvSpPr>
          <p:cNvPr id="661" name="Google Shape;661;p40"/>
          <p:cNvSpPr/>
          <p:nvPr/>
        </p:nvSpPr>
        <p:spPr>
          <a:xfrm>
            <a:off x="2171574" y="4430717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endParaRPr/>
          </a:p>
        </p:txBody>
      </p:sp>
      <p:sp>
        <p:nvSpPr>
          <p:cNvPr id="662" name="Google Shape;662;p40"/>
          <p:cNvSpPr/>
          <p:nvPr/>
        </p:nvSpPr>
        <p:spPr>
          <a:xfrm>
            <a:off x="2649031" y="3695026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endParaRPr/>
          </a:p>
        </p:txBody>
      </p:sp>
      <p:sp>
        <p:nvSpPr>
          <p:cNvPr id="663" name="Google Shape;663;p40"/>
          <p:cNvSpPr/>
          <p:nvPr/>
        </p:nvSpPr>
        <p:spPr>
          <a:xfrm>
            <a:off x="2642747" y="4061832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endParaRPr/>
          </a:p>
        </p:txBody>
      </p:sp>
      <p:sp>
        <p:nvSpPr>
          <p:cNvPr id="664" name="Google Shape;664;p40"/>
          <p:cNvSpPr/>
          <p:nvPr/>
        </p:nvSpPr>
        <p:spPr>
          <a:xfrm>
            <a:off x="2651709" y="4428373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Z</a:t>
            </a:r>
            <a:endParaRPr/>
          </a:p>
        </p:txBody>
      </p:sp>
      <p:sp>
        <p:nvSpPr>
          <p:cNvPr id="665" name="Google Shape;665;p40"/>
          <p:cNvSpPr/>
          <p:nvPr/>
        </p:nvSpPr>
        <p:spPr>
          <a:xfrm>
            <a:off x="3151960" y="3696442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</a:t>
            </a:r>
            <a:endParaRPr/>
          </a:p>
        </p:txBody>
      </p:sp>
      <p:sp>
        <p:nvSpPr>
          <p:cNvPr id="666" name="Google Shape;666;p40"/>
          <p:cNvSpPr/>
          <p:nvPr/>
        </p:nvSpPr>
        <p:spPr>
          <a:xfrm>
            <a:off x="3151960" y="4070889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endParaRPr/>
          </a:p>
        </p:txBody>
      </p:sp>
      <p:sp>
        <p:nvSpPr>
          <p:cNvPr id="667" name="Google Shape;667;p40"/>
          <p:cNvSpPr/>
          <p:nvPr/>
        </p:nvSpPr>
        <p:spPr>
          <a:xfrm>
            <a:off x="3138438" y="4427769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endParaRPr/>
          </a:p>
        </p:txBody>
      </p:sp>
      <p:sp>
        <p:nvSpPr>
          <p:cNvPr id="668" name="Google Shape;668;p40"/>
          <p:cNvSpPr/>
          <p:nvPr/>
        </p:nvSpPr>
        <p:spPr>
          <a:xfrm>
            <a:off x="3646447" y="3698165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</a:t>
            </a:r>
            <a:endParaRPr/>
          </a:p>
        </p:txBody>
      </p:sp>
      <p:sp>
        <p:nvSpPr>
          <p:cNvPr id="669" name="Google Shape;669;p40"/>
          <p:cNvSpPr/>
          <p:nvPr/>
        </p:nvSpPr>
        <p:spPr>
          <a:xfrm>
            <a:off x="3638534" y="406272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/>
          </a:p>
        </p:txBody>
      </p:sp>
      <p:sp>
        <p:nvSpPr>
          <p:cNvPr id="670" name="Google Shape;670;p40"/>
          <p:cNvSpPr/>
          <p:nvPr/>
        </p:nvSpPr>
        <p:spPr>
          <a:xfrm>
            <a:off x="4131834" y="3701035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endParaRPr/>
          </a:p>
        </p:txBody>
      </p:sp>
      <p:sp>
        <p:nvSpPr>
          <p:cNvPr id="671" name="Google Shape;671;p40"/>
          <p:cNvSpPr/>
          <p:nvPr/>
        </p:nvSpPr>
        <p:spPr>
          <a:xfrm>
            <a:off x="4133699" y="406963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</a:t>
            </a:r>
            <a:endParaRPr/>
          </a:p>
        </p:txBody>
      </p:sp>
      <p:sp>
        <p:nvSpPr>
          <p:cNvPr id="672" name="Google Shape;672;p40"/>
          <p:cNvSpPr/>
          <p:nvPr/>
        </p:nvSpPr>
        <p:spPr>
          <a:xfrm>
            <a:off x="4620273" y="4078828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/>
          </a:p>
        </p:txBody>
      </p:sp>
      <p:sp>
        <p:nvSpPr>
          <p:cNvPr id="673" name="Google Shape;673;p40"/>
          <p:cNvSpPr/>
          <p:nvPr/>
        </p:nvSpPr>
        <p:spPr>
          <a:xfrm>
            <a:off x="4626689" y="3706162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/>
          </a:p>
        </p:txBody>
      </p:sp>
      <p:sp>
        <p:nvSpPr>
          <p:cNvPr id="674" name="Google Shape;674;p40"/>
          <p:cNvSpPr/>
          <p:nvPr/>
        </p:nvSpPr>
        <p:spPr>
          <a:xfrm>
            <a:off x="5604598" y="4059614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/>
          </a:p>
        </p:txBody>
      </p:sp>
      <p:sp>
        <p:nvSpPr>
          <p:cNvPr id="675" name="Google Shape;675;p40"/>
          <p:cNvSpPr/>
          <p:nvPr/>
        </p:nvSpPr>
        <p:spPr>
          <a:xfrm>
            <a:off x="6602015" y="4426889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/>
          </a:p>
        </p:txBody>
      </p:sp>
      <p:sp>
        <p:nvSpPr>
          <p:cNvPr id="676" name="Google Shape;676;p40"/>
          <p:cNvSpPr/>
          <p:nvPr/>
        </p:nvSpPr>
        <p:spPr>
          <a:xfrm>
            <a:off x="5115360" y="3703548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endParaRPr/>
          </a:p>
        </p:txBody>
      </p:sp>
      <p:sp>
        <p:nvSpPr>
          <p:cNvPr id="677" name="Google Shape;677;p40"/>
          <p:cNvSpPr/>
          <p:nvPr/>
        </p:nvSpPr>
        <p:spPr>
          <a:xfrm>
            <a:off x="5618595" y="3695026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endParaRPr/>
          </a:p>
        </p:txBody>
      </p:sp>
      <p:sp>
        <p:nvSpPr>
          <p:cNvPr id="678" name="Google Shape;678;p40"/>
          <p:cNvSpPr/>
          <p:nvPr/>
        </p:nvSpPr>
        <p:spPr>
          <a:xfrm>
            <a:off x="5623046" y="3342210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/>
          </a:p>
        </p:txBody>
      </p:sp>
      <p:sp>
        <p:nvSpPr>
          <p:cNvPr id="679" name="Google Shape;679;p40"/>
          <p:cNvSpPr/>
          <p:nvPr/>
        </p:nvSpPr>
        <p:spPr>
          <a:xfrm>
            <a:off x="6110070" y="4430717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endParaRPr/>
          </a:p>
        </p:txBody>
      </p:sp>
      <p:sp>
        <p:nvSpPr>
          <p:cNvPr id="680" name="Google Shape;680;p40"/>
          <p:cNvSpPr/>
          <p:nvPr/>
        </p:nvSpPr>
        <p:spPr>
          <a:xfrm>
            <a:off x="6120938" y="4067745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endParaRPr/>
          </a:p>
        </p:txBody>
      </p:sp>
      <p:sp>
        <p:nvSpPr>
          <p:cNvPr id="681" name="Google Shape;681;p40"/>
          <p:cNvSpPr/>
          <p:nvPr/>
        </p:nvSpPr>
        <p:spPr>
          <a:xfrm>
            <a:off x="6106890" y="3695026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endParaRPr/>
          </a:p>
        </p:txBody>
      </p:sp>
      <p:sp>
        <p:nvSpPr>
          <p:cNvPr id="682" name="Google Shape;682;p40"/>
          <p:cNvSpPr/>
          <p:nvPr/>
        </p:nvSpPr>
        <p:spPr>
          <a:xfrm>
            <a:off x="6099855" y="3330168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endParaRPr/>
          </a:p>
        </p:txBody>
      </p:sp>
      <p:sp>
        <p:nvSpPr>
          <p:cNvPr id="683" name="Google Shape;683;p40"/>
          <p:cNvSpPr/>
          <p:nvPr/>
        </p:nvSpPr>
        <p:spPr>
          <a:xfrm>
            <a:off x="6577957" y="4432678"/>
            <a:ext cx="46195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/>
          </a:p>
        </p:txBody>
      </p:sp>
      <p:sp>
        <p:nvSpPr>
          <p:cNvPr id="684" name="Google Shape;684;p40"/>
          <p:cNvSpPr/>
          <p:nvPr/>
        </p:nvSpPr>
        <p:spPr>
          <a:xfrm>
            <a:off x="6582116" y="4791893"/>
            <a:ext cx="46195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</a:t>
            </a:r>
            <a:endParaRPr/>
          </a:p>
        </p:txBody>
      </p:sp>
      <p:sp>
        <p:nvSpPr>
          <p:cNvPr id="685" name="Google Shape;685;p40"/>
          <p:cNvSpPr/>
          <p:nvPr/>
        </p:nvSpPr>
        <p:spPr>
          <a:xfrm>
            <a:off x="7096528" y="4434023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/>
          </a:p>
        </p:txBody>
      </p:sp>
      <p:sp>
        <p:nvSpPr>
          <p:cNvPr id="686" name="Google Shape;686;p40"/>
          <p:cNvSpPr/>
          <p:nvPr/>
        </p:nvSpPr>
        <p:spPr>
          <a:xfrm>
            <a:off x="7103780" y="4078828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endParaRPr/>
          </a:p>
        </p:txBody>
      </p:sp>
      <p:sp>
        <p:nvSpPr>
          <p:cNvPr id="687" name="Google Shape;687;p40"/>
          <p:cNvSpPr/>
          <p:nvPr/>
        </p:nvSpPr>
        <p:spPr>
          <a:xfrm>
            <a:off x="7099597" y="3698759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endParaRPr/>
          </a:p>
        </p:txBody>
      </p:sp>
      <p:sp>
        <p:nvSpPr>
          <p:cNvPr id="688" name="Google Shape;688;p40"/>
          <p:cNvSpPr/>
          <p:nvPr/>
        </p:nvSpPr>
        <p:spPr>
          <a:xfrm>
            <a:off x="7095327" y="3339191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endParaRPr/>
          </a:p>
        </p:txBody>
      </p:sp>
      <p:sp>
        <p:nvSpPr>
          <p:cNvPr id="689" name="Google Shape;689;p40"/>
          <p:cNvSpPr/>
          <p:nvPr/>
        </p:nvSpPr>
        <p:spPr>
          <a:xfrm>
            <a:off x="7102599" y="2977417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</a:t>
            </a:r>
            <a:endParaRPr/>
          </a:p>
        </p:txBody>
      </p:sp>
      <p:sp>
        <p:nvSpPr>
          <p:cNvPr id="690" name="Google Shape;690;p40"/>
          <p:cNvSpPr/>
          <p:nvPr/>
        </p:nvSpPr>
        <p:spPr>
          <a:xfrm>
            <a:off x="7579546" y="2596614"/>
            <a:ext cx="435942" cy="288032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endParaRPr/>
          </a:p>
        </p:txBody>
      </p:sp>
      <p:sp>
        <p:nvSpPr>
          <p:cNvPr id="691" name="Google Shape;691;p40"/>
          <p:cNvSpPr/>
          <p:nvPr/>
        </p:nvSpPr>
        <p:spPr>
          <a:xfrm>
            <a:off x="5111738" y="4074657"/>
            <a:ext cx="418175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/>
          </a:p>
        </p:txBody>
      </p:sp>
      <p:sp>
        <p:nvSpPr>
          <p:cNvPr id="692" name="Google Shape;692;p40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AZUL</a:t>
            </a:r>
            <a:endParaRPr/>
          </a:p>
        </p:txBody>
      </p:sp>
      <p:pic>
        <p:nvPicPr>
          <p:cNvPr descr="Flecha ligeramente curva" id="693" name="Google Shape;693;p40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699" name="Google Shape;699;p41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41"/>
          <p:cNvSpPr txBox="1"/>
          <p:nvPr/>
        </p:nvSpPr>
        <p:spPr>
          <a:xfrm>
            <a:off x="1979712" y="332656"/>
            <a:ext cx="57606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CONTENEDOR AZUL</a:t>
            </a:r>
            <a:endParaRPr/>
          </a:p>
        </p:txBody>
      </p:sp>
      <p:graphicFrame>
        <p:nvGraphicFramePr>
          <p:cNvPr id="701" name="Google Shape;701;p41"/>
          <p:cNvGraphicFramePr/>
          <p:nvPr/>
        </p:nvGraphicFramePr>
        <p:xfrm>
          <a:off x="1475656" y="23556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{8C8313BC-59C0-48D4-BDC6-585ED3567852}</a:tableStyleId>
              </a:tblPr>
              <a:tblGrid>
                <a:gridCol w="492975"/>
                <a:gridCol w="492975"/>
                <a:gridCol w="492975"/>
                <a:gridCol w="492975"/>
                <a:gridCol w="492975"/>
                <a:gridCol w="492975"/>
                <a:gridCol w="492975"/>
                <a:gridCol w="492975"/>
                <a:gridCol w="492975"/>
                <a:gridCol w="492975"/>
                <a:gridCol w="492975"/>
                <a:gridCol w="492975"/>
                <a:gridCol w="492975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W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1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</a:tr>
              <a:tr h="363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V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J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V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Ó</a:t>
                      </a:r>
                      <a:endParaRPr sz="18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V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6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Q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V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Q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W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Z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4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J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02" name="Google Shape;702;p41"/>
          <p:cNvSpPr txBox="1"/>
          <p:nvPr/>
        </p:nvSpPr>
        <p:spPr>
          <a:xfrm>
            <a:off x="2168623" y="1211415"/>
            <a:ext cx="50227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¿Has logrado encontrarlos todos?</a:t>
            </a:r>
            <a:endParaRPr/>
          </a:p>
        </p:txBody>
      </p:sp>
      <p:pic>
        <p:nvPicPr>
          <p:cNvPr descr="Flecha ligeramente curva" id="703" name="Google Shape;703;p41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1619672" y="179239"/>
            <a:ext cx="64627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GIRA LA RULETA</a:t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 rot="9004614">
            <a:off x="7094810" y="2118383"/>
            <a:ext cx="720080" cy="516352"/>
          </a:xfrm>
          <a:prstGeom prst="chevron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15"/>
          <p:cNvGrpSpPr/>
          <p:nvPr/>
        </p:nvGrpSpPr>
        <p:grpSpPr>
          <a:xfrm>
            <a:off x="1932091" y="893960"/>
            <a:ext cx="5182938" cy="5213731"/>
            <a:chOff x="1964357" y="905944"/>
            <a:chExt cx="5182938" cy="5213731"/>
          </a:xfrm>
        </p:grpSpPr>
        <p:grpSp>
          <p:nvGrpSpPr>
            <p:cNvPr id="104" name="Google Shape;104;p15"/>
            <p:cNvGrpSpPr/>
            <p:nvPr/>
          </p:nvGrpSpPr>
          <p:grpSpPr>
            <a:xfrm>
              <a:off x="1964357" y="905944"/>
              <a:ext cx="5182938" cy="5213731"/>
              <a:chOff x="1964357" y="905944"/>
              <a:chExt cx="5182938" cy="5213731"/>
            </a:xfrm>
          </p:grpSpPr>
          <p:pic>
            <p:nvPicPr>
              <p:cNvPr id="105" name="Google Shape;105;p1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964357" y="905944"/>
                <a:ext cx="5182938" cy="521373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6" name="Google Shape;106;p15"/>
              <p:cNvGrpSpPr/>
              <p:nvPr/>
            </p:nvGrpSpPr>
            <p:grpSpPr>
              <a:xfrm>
                <a:off x="1981350" y="924237"/>
                <a:ext cx="5148953" cy="5162190"/>
                <a:chOff x="2264547" y="1164091"/>
                <a:chExt cx="4614906" cy="4529818"/>
              </a:xfrm>
            </p:grpSpPr>
            <p:sp>
              <p:nvSpPr>
                <p:cNvPr id="107" name="Google Shape;107;p15"/>
                <p:cNvSpPr/>
                <p:nvPr/>
              </p:nvSpPr>
              <p:spPr>
                <a:xfrm>
                  <a:off x="2264547" y="1164091"/>
                  <a:ext cx="4614906" cy="4529818"/>
                </a:xfrm>
                <a:prstGeom prst="ellipse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08" name="Google Shape;108;p15"/>
                <p:cNvCxnSpPr>
                  <a:stCxn id="107" idx="0"/>
                  <a:endCxn id="107" idx="4"/>
                </p:cNvCxnSpPr>
                <p:nvPr/>
              </p:nvCxnSpPr>
              <p:spPr>
                <a:xfrm>
                  <a:off x="4572000" y="1164091"/>
                  <a:ext cx="0" cy="45297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" name="Google Shape;109;p15"/>
                <p:cNvCxnSpPr>
                  <a:stCxn id="107" idx="2"/>
                  <a:endCxn id="107" idx="6"/>
                </p:cNvCxnSpPr>
                <p:nvPr/>
              </p:nvCxnSpPr>
              <p:spPr>
                <a:xfrm>
                  <a:off x="2264547" y="3429000"/>
                  <a:ext cx="4614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" name="Google Shape;110;p15"/>
                <p:cNvCxnSpPr>
                  <a:stCxn id="107" idx="1"/>
                  <a:endCxn id="107" idx="5"/>
                </p:cNvCxnSpPr>
                <p:nvPr/>
              </p:nvCxnSpPr>
              <p:spPr>
                <a:xfrm>
                  <a:off x="2940384" y="1827467"/>
                  <a:ext cx="3263100" cy="32031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1" name="Google Shape;111;p15"/>
                <p:cNvCxnSpPr>
                  <a:stCxn id="107" idx="3"/>
                  <a:endCxn id="107" idx="7"/>
                </p:cNvCxnSpPr>
                <p:nvPr/>
              </p:nvCxnSpPr>
              <p:spPr>
                <a:xfrm flipH="1" rot="10800000">
                  <a:off x="2940384" y="1827432"/>
                  <a:ext cx="3263100" cy="32031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12" name="Google Shape;112;p15">
              <a:hlinkClick action="ppaction://hlinksldjump" r:id="rId5"/>
            </p:cNvPr>
            <p:cNvSpPr txBox="1"/>
            <p:nvPr/>
          </p:nvSpPr>
          <p:spPr>
            <a:xfrm rot="-1170115">
              <a:off x="5268240" y="2619463"/>
              <a:ext cx="151677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Contenedor marrón</a:t>
              </a: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3" name="Google Shape;113;p15"/>
            <p:cNvSpPr txBox="1"/>
            <p:nvPr/>
          </p:nvSpPr>
          <p:spPr>
            <a:xfrm rot="-9660882">
              <a:off x="2419072" y="2526779"/>
              <a:ext cx="15779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Contenedor azul</a:t>
              </a: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 rot="9610527">
              <a:off x="2373331" y="3847962"/>
              <a:ext cx="16943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Punto Limpio</a:t>
              </a:r>
              <a:endParaRPr/>
            </a:p>
          </p:txBody>
        </p:sp>
        <p:sp>
          <p:nvSpPr>
            <p:cNvPr id="115" name="Google Shape;115;p15"/>
            <p:cNvSpPr txBox="1"/>
            <p:nvPr/>
          </p:nvSpPr>
          <p:spPr>
            <a:xfrm rot="3597523">
              <a:off x="4226820" y="4512861"/>
              <a:ext cx="185123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Contenedor naranja</a:t>
              </a:r>
              <a:endParaRPr/>
            </a:p>
          </p:txBody>
        </p:sp>
        <p:sp>
          <p:nvSpPr>
            <p:cNvPr id="116" name="Google Shape;116;p15"/>
            <p:cNvSpPr txBox="1"/>
            <p:nvPr/>
          </p:nvSpPr>
          <p:spPr>
            <a:xfrm rot="6892250">
              <a:off x="3209201" y="4472824"/>
              <a:ext cx="1525856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Contenedor verde</a:t>
              </a:r>
              <a:endParaRPr/>
            </a:p>
          </p:txBody>
        </p:sp>
        <p:sp>
          <p:nvSpPr>
            <p:cNvPr id="117" name="Google Shape;117;p15"/>
            <p:cNvSpPr txBox="1"/>
            <p:nvPr/>
          </p:nvSpPr>
          <p:spPr>
            <a:xfrm rot="1365039">
              <a:off x="5726109" y="3969716"/>
              <a:ext cx="4154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¿?</a:t>
              </a:r>
              <a:endParaRPr/>
            </a:p>
          </p:txBody>
        </p:sp>
        <p:sp>
          <p:nvSpPr>
            <p:cNvPr id="118" name="Google Shape;118;p15"/>
            <p:cNvSpPr txBox="1"/>
            <p:nvPr/>
          </p:nvSpPr>
          <p:spPr>
            <a:xfrm rot="-6576289">
              <a:off x="3250014" y="1743917"/>
              <a:ext cx="152478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Contenedor amarillo</a:t>
              </a:r>
              <a:endParaRPr/>
            </a:p>
          </p:txBody>
        </p:sp>
        <p:sp>
          <p:nvSpPr>
            <p:cNvPr id="119" name="Google Shape;119;p15"/>
            <p:cNvSpPr txBox="1"/>
            <p:nvPr/>
          </p:nvSpPr>
          <p:spPr>
            <a:xfrm rot="-3832340">
              <a:off x="4543819" y="2022479"/>
              <a:ext cx="11553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Reciclaje</a:t>
              </a:r>
              <a:endParaRPr/>
            </a:p>
          </p:txBody>
        </p:sp>
      </p:grpSp>
      <p:sp>
        <p:nvSpPr>
          <p:cNvPr id="120" name="Google Shape;120;p15"/>
          <p:cNvSpPr txBox="1"/>
          <p:nvPr/>
        </p:nvSpPr>
        <p:spPr>
          <a:xfrm>
            <a:off x="539552" y="162715"/>
            <a:ext cx="8964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¡Te ha tocado la ficha del </a:t>
            </a:r>
            <a:r>
              <a:rPr b="1" lang="es-ES" sz="24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CONTENEDOR DE TAPA MARRÓN</a:t>
            </a:r>
            <a:r>
              <a:rPr b="1" lang="es-E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!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Haz clic en ella...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709" name="Google Shape;709;p42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42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AZUL</a:t>
            </a:r>
            <a:endParaRPr/>
          </a:p>
        </p:txBody>
      </p:sp>
      <p:sp>
        <p:nvSpPr>
          <p:cNvPr id="711" name="Google Shape;711;p42"/>
          <p:cNvSpPr txBox="1"/>
          <p:nvPr/>
        </p:nvSpPr>
        <p:spPr>
          <a:xfrm>
            <a:off x="1691680" y="1344727"/>
            <a:ext cx="64204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¡Enhorabuena!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¡La ficha del </a:t>
            </a:r>
            <a:r>
              <a:rPr b="1" lang="es-ES" sz="24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CONTENEDOR AZUL </a:t>
            </a:r>
            <a:r>
              <a:rPr b="1" lang="es-E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es tuya!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2" name="Google Shape;71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7235" y="2317812"/>
            <a:ext cx="1089913" cy="1111188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42"/>
          <p:cNvSpPr/>
          <p:nvPr/>
        </p:nvSpPr>
        <p:spPr>
          <a:xfrm>
            <a:off x="1337495" y="3789040"/>
            <a:ext cx="712879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¡RECUERDA!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contenedor azul se deposita el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papel y cartón limpio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(folios usados, cartulinas, rollos de papel higiénico, etc.) y  los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envases y embalajes de papel y cartón 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(cajas de cereales, cajas de paquetería, papel de regalo, etc.) </a:t>
            </a:r>
            <a:endParaRPr/>
          </a:p>
        </p:txBody>
      </p:sp>
      <p:pic>
        <p:nvPicPr>
          <p:cNvPr descr="Flecha ligeramente curva" id="714" name="Google Shape;714;p42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720" name="Google Shape;720;p43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43"/>
          <p:cNvSpPr/>
          <p:nvPr/>
        </p:nvSpPr>
        <p:spPr>
          <a:xfrm rot="9004614">
            <a:off x="7094810" y="2118383"/>
            <a:ext cx="720080" cy="516352"/>
          </a:xfrm>
          <a:prstGeom prst="chevron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2" name="Google Shape;722;p43"/>
          <p:cNvGrpSpPr/>
          <p:nvPr/>
        </p:nvGrpSpPr>
        <p:grpSpPr>
          <a:xfrm>
            <a:off x="859034" y="-161932"/>
            <a:ext cx="7329052" cy="7325516"/>
            <a:chOff x="859034" y="-161932"/>
            <a:chExt cx="7329052" cy="7325516"/>
          </a:xfrm>
        </p:grpSpPr>
        <p:grpSp>
          <p:nvGrpSpPr>
            <p:cNvPr id="723" name="Google Shape;723;p43"/>
            <p:cNvGrpSpPr/>
            <p:nvPr/>
          </p:nvGrpSpPr>
          <p:grpSpPr>
            <a:xfrm rot="2979425">
              <a:off x="1932091" y="893960"/>
              <a:ext cx="5182938" cy="5213731"/>
              <a:chOff x="1964357" y="905944"/>
              <a:chExt cx="5182938" cy="5213731"/>
            </a:xfrm>
          </p:grpSpPr>
          <p:grpSp>
            <p:nvGrpSpPr>
              <p:cNvPr id="724" name="Google Shape;724;p43"/>
              <p:cNvGrpSpPr/>
              <p:nvPr/>
            </p:nvGrpSpPr>
            <p:grpSpPr>
              <a:xfrm>
                <a:off x="1964357" y="905944"/>
                <a:ext cx="5182938" cy="5213731"/>
                <a:chOff x="1964357" y="905944"/>
                <a:chExt cx="5182938" cy="5213731"/>
              </a:xfrm>
            </p:grpSpPr>
            <p:pic>
              <p:nvPicPr>
                <p:cNvPr id="725" name="Google Shape;725;p4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964357" y="905944"/>
                  <a:ext cx="5182938" cy="52137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26" name="Google Shape;726;p43"/>
                <p:cNvGrpSpPr/>
                <p:nvPr/>
              </p:nvGrpSpPr>
              <p:grpSpPr>
                <a:xfrm>
                  <a:off x="1981350" y="924237"/>
                  <a:ext cx="5148953" cy="5162397"/>
                  <a:chOff x="2264547" y="1164091"/>
                  <a:chExt cx="4614906" cy="4530000"/>
                </a:xfrm>
              </p:grpSpPr>
              <p:sp>
                <p:nvSpPr>
                  <p:cNvPr id="727" name="Google Shape;727;p43"/>
                  <p:cNvSpPr/>
                  <p:nvPr/>
                </p:nvSpPr>
                <p:spPr>
                  <a:xfrm>
                    <a:off x="2264547" y="1164091"/>
                    <a:ext cx="4614906" cy="4529818"/>
                  </a:xfrm>
                  <a:prstGeom prst="ellipse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728" name="Google Shape;728;p43"/>
                  <p:cNvCxnSpPr>
                    <a:stCxn id="727" idx="0"/>
                    <a:endCxn id="727" idx="4"/>
                  </p:cNvCxnSpPr>
                  <p:nvPr/>
                </p:nvCxnSpPr>
                <p:spPr>
                  <a:xfrm flipH="1" rot="-2943437">
                    <a:off x="2830061" y="1944503"/>
                    <a:ext cx="3483878" cy="2969177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29" name="Google Shape;729;p43"/>
                  <p:cNvCxnSpPr>
                    <a:stCxn id="727" idx="2"/>
                    <a:endCxn id="727" idx="6"/>
                  </p:cNvCxnSpPr>
                  <p:nvPr/>
                </p:nvCxnSpPr>
                <p:spPr>
                  <a:xfrm rot="-2943341">
                    <a:off x="3096317" y="1685694"/>
                    <a:ext cx="2951359" cy="3486613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30" name="Google Shape;730;p43"/>
                  <p:cNvCxnSpPr>
                    <a:stCxn id="727" idx="1"/>
                    <a:endCxn id="727" idx="5"/>
                  </p:cNvCxnSpPr>
                  <p:nvPr/>
                </p:nvCxnSpPr>
                <p:spPr>
                  <a:xfrm flipH="1" rot="-2944309">
                    <a:off x="4383872" y="1146535"/>
                    <a:ext cx="376424" cy="4564965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31" name="Google Shape;731;p43"/>
                  <p:cNvCxnSpPr>
                    <a:stCxn id="727" idx="3"/>
                    <a:endCxn id="727" idx="7"/>
                  </p:cNvCxnSpPr>
                  <p:nvPr/>
                </p:nvCxnSpPr>
                <p:spPr>
                  <a:xfrm rot="-2943493">
                    <a:off x="2296841" y="3245992"/>
                    <a:ext cx="4550186" cy="365981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sp>
            <p:nvSpPr>
              <p:cNvPr id="732" name="Google Shape;732;p43"/>
              <p:cNvSpPr txBox="1"/>
              <p:nvPr/>
            </p:nvSpPr>
            <p:spPr>
              <a:xfrm rot="-9660882">
                <a:off x="2419072" y="2526779"/>
                <a:ext cx="157794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Contenedor azul</a:t>
                </a:r>
                <a:endParaRPr/>
              </a:p>
            </p:txBody>
          </p:sp>
          <p:sp>
            <p:nvSpPr>
              <p:cNvPr id="733" name="Google Shape;733;p43"/>
              <p:cNvSpPr txBox="1"/>
              <p:nvPr/>
            </p:nvSpPr>
            <p:spPr>
              <a:xfrm rot="6892250">
                <a:off x="3209201" y="4472824"/>
                <a:ext cx="152585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Contenedor verde</a:t>
                </a:r>
                <a:endParaRPr/>
              </a:p>
            </p:txBody>
          </p:sp>
          <p:sp>
            <p:nvSpPr>
              <p:cNvPr id="734" name="Google Shape;734;p43"/>
              <p:cNvSpPr txBox="1"/>
              <p:nvPr/>
            </p:nvSpPr>
            <p:spPr>
              <a:xfrm rot="1365039">
                <a:off x="5663347" y="3871787"/>
                <a:ext cx="41549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¿?</a:t>
                </a:r>
                <a:endParaRPr/>
              </a:p>
            </p:txBody>
          </p:sp>
          <p:sp>
            <p:nvSpPr>
              <p:cNvPr id="735" name="Google Shape;735;p43"/>
              <p:cNvSpPr txBox="1"/>
              <p:nvPr/>
            </p:nvSpPr>
            <p:spPr>
              <a:xfrm rot="-6576289">
                <a:off x="3250014" y="1743917"/>
                <a:ext cx="152478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Contenedor amarillo</a:t>
                </a:r>
                <a:endParaRPr/>
              </a:p>
            </p:txBody>
          </p:sp>
          <p:sp>
            <p:nvSpPr>
              <p:cNvPr id="736" name="Google Shape;736;p43">
                <a:hlinkClick action="ppaction://hlinksldjump" r:id="rId5"/>
              </p:cNvPr>
              <p:cNvSpPr txBox="1"/>
              <p:nvPr/>
            </p:nvSpPr>
            <p:spPr>
              <a:xfrm rot="-3832340">
                <a:off x="4543819" y="2022479"/>
                <a:ext cx="115538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Reciclaje</a:t>
                </a:r>
                <a:endParaRPr/>
              </a:p>
            </p:txBody>
          </p:sp>
        </p:grpSp>
        <p:pic>
          <p:nvPicPr>
            <p:cNvPr id="737" name="Google Shape;737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6783062">
              <a:off x="3175418" y="4435286"/>
              <a:ext cx="1122325" cy="1122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objeto, cuarto, reloj&#10;&#10;Descripción generada automáticamente" id="738" name="Google Shape;738;p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2161594">
              <a:off x="5452256" y="3694915"/>
              <a:ext cx="1105694" cy="1102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laptop, oscuro, iluminado, computadora&#10;&#10;Descripción generada automáticamente" id="739" name="Google Shape;739;p4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8880750">
              <a:off x="2048414" y="2018915"/>
              <a:ext cx="2009109" cy="14160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0" name="Google Shape;740;p43"/>
          <p:cNvSpPr txBox="1"/>
          <p:nvPr/>
        </p:nvSpPr>
        <p:spPr>
          <a:xfrm>
            <a:off x="179512" y="150602"/>
            <a:ext cx="8964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¡Te ha tocado la ficha del </a:t>
            </a:r>
            <a:r>
              <a:rPr b="1" lang="es-ES" sz="24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CONTENEDOR RECICLAJE</a:t>
            </a:r>
            <a:r>
              <a:rPr b="1" lang="es-E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!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Haz clic en ella...</a:t>
            </a:r>
            <a:endParaRPr/>
          </a:p>
        </p:txBody>
      </p:sp>
      <p:sp>
        <p:nvSpPr>
          <p:cNvPr id="741" name="Google Shape;741;p43"/>
          <p:cNvSpPr txBox="1"/>
          <p:nvPr/>
        </p:nvSpPr>
        <p:spPr>
          <a:xfrm>
            <a:off x="1547664" y="159557"/>
            <a:ext cx="64627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GIRA LA RULETA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747" name="Google Shape;747;p44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44"/>
          <p:cNvSpPr txBox="1"/>
          <p:nvPr/>
        </p:nvSpPr>
        <p:spPr>
          <a:xfrm>
            <a:off x="959164" y="1294611"/>
            <a:ext cx="735725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conseguir la ficha del RECICLAJE... 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¡Deberás desmontar algunos falsos mitos!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con atención todas las frases.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Después tendrás que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emparejar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falso mito con la frase que lo desmonta.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Sabrás que has acertado cuando coincida el efecto entre la letra del mito y el número de la frase.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¿PREPARADO/A? Haz clic sobre la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imagen.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44"/>
          <p:cNvSpPr txBox="1"/>
          <p:nvPr/>
        </p:nvSpPr>
        <p:spPr>
          <a:xfrm>
            <a:off x="1231791" y="563781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RECICLAJE</a:t>
            </a:r>
            <a:endParaRPr/>
          </a:p>
        </p:txBody>
      </p:sp>
      <p:pic>
        <p:nvPicPr>
          <p:cNvPr descr="Imagen que contiene objeto, reloj, señal, dibujo&#10;&#10;Descripción generada automáticamente" id="750" name="Google Shape;750;p44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063" y="4879500"/>
            <a:ext cx="1384257" cy="1367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756" name="Google Shape;756;p45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45"/>
          <p:cNvSpPr txBox="1"/>
          <p:nvPr/>
        </p:nvSpPr>
        <p:spPr>
          <a:xfrm>
            <a:off x="1453823" y="2043856"/>
            <a:ext cx="28145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separo porque luego lo juntan todo.</a:t>
            </a:r>
            <a:endParaRPr/>
          </a:p>
        </p:txBody>
      </p:sp>
      <p:sp>
        <p:nvSpPr>
          <p:cNvPr id="758" name="Google Shape;758;p45"/>
          <p:cNvSpPr txBox="1"/>
          <p:nvPr/>
        </p:nvSpPr>
        <p:spPr>
          <a:xfrm>
            <a:off x="1314982" y="3004437"/>
            <a:ext cx="28145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sirve para nada.</a:t>
            </a:r>
            <a:endParaRPr/>
          </a:p>
        </p:txBody>
      </p:sp>
      <p:sp>
        <p:nvSpPr>
          <p:cNvPr id="759" name="Google Shape;759;p45"/>
          <p:cNvSpPr txBox="1"/>
          <p:nvPr/>
        </p:nvSpPr>
        <p:spPr>
          <a:xfrm>
            <a:off x="1240555" y="3841907"/>
            <a:ext cx="28145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tengo tiempo.</a:t>
            </a:r>
            <a:endParaRPr/>
          </a:p>
        </p:txBody>
      </p:sp>
      <p:sp>
        <p:nvSpPr>
          <p:cNvPr id="760" name="Google Shape;760;p45"/>
          <p:cNvSpPr txBox="1"/>
          <p:nvPr/>
        </p:nvSpPr>
        <p:spPr>
          <a:xfrm>
            <a:off x="1623471" y="4593758"/>
            <a:ext cx="29307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 más da que yo no lo haga, porque no lo haga una persona no pasa nada. </a:t>
            </a:r>
            <a:endParaRPr/>
          </a:p>
        </p:txBody>
      </p:sp>
      <p:sp>
        <p:nvSpPr>
          <p:cNvPr id="761" name="Google Shape;761;p45"/>
          <p:cNvSpPr txBox="1"/>
          <p:nvPr/>
        </p:nvSpPr>
        <p:spPr>
          <a:xfrm>
            <a:off x="5350653" y="4552620"/>
            <a:ext cx="368398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camiones recogen los residuos de forma separada y los trasladan a las plantas de clasificación donde, los procesos se realizan también separadamente. </a:t>
            </a:r>
            <a:endParaRPr/>
          </a:p>
        </p:txBody>
      </p:sp>
      <p:sp>
        <p:nvSpPr>
          <p:cNvPr id="762" name="Google Shape;762;p45"/>
          <p:cNvSpPr txBox="1"/>
          <p:nvPr/>
        </p:nvSpPr>
        <p:spPr>
          <a:xfrm>
            <a:off x="5432438" y="1658336"/>
            <a:ext cx="358608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da una segunda vida a lo que ya no sirve,  obteniendo materias primas para la fabricación de otros objetos o para la obtención de nuevos recursos o energía.</a:t>
            </a:r>
            <a:endParaRPr/>
          </a:p>
        </p:txBody>
      </p:sp>
      <p:sp>
        <p:nvSpPr>
          <p:cNvPr id="763" name="Google Shape;763;p45"/>
          <p:cNvSpPr txBox="1"/>
          <p:nvPr/>
        </p:nvSpPr>
        <p:spPr>
          <a:xfrm>
            <a:off x="5432438" y="2802622"/>
            <a:ext cx="35204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 los residuos están correctamente separados, se obtienen mejores resultados en su tratamiento posterior.</a:t>
            </a:r>
            <a:endParaRPr/>
          </a:p>
        </p:txBody>
      </p:sp>
      <p:sp>
        <p:nvSpPr>
          <p:cNvPr id="764" name="Google Shape;764;p45"/>
          <p:cNvSpPr txBox="1"/>
          <p:nvPr/>
        </p:nvSpPr>
        <p:spPr>
          <a:xfrm>
            <a:off x="5474865" y="3807427"/>
            <a:ext cx="34355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 adquirimos el hábito, no requiere más tiempo que si no separamos.</a:t>
            </a:r>
            <a:endParaRPr/>
          </a:p>
        </p:txBody>
      </p:sp>
      <p:grpSp>
        <p:nvGrpSpPr>
          <p:cNvPr id="765" name="Google Shape;765;p45"/>
          <p:cNvGrpSpPr/>
          <p:nvPr/>
        </p:nvGrpSpPr>
        <p:grpSpPr>
          <a:xfrm>
            <a:off x="907756" y="1961250"/>
            <a:ext cx="648072" cy="584775"/>
            <a:chOff x="979201" y="2121834"/>
            <a:chExt cx="648072" cy="584775"/>
          </a:xfrm>
        </p:grpSpPr>
        <p:sp>
          <p:nvSpPr>
            <p:cNvPr id="766" name="Google Shape;766;p45"/>
            <p:cNvSpPr/>
            <p:nvPr/>
          </p:nvSpPr>
          <p:spPr>
            <a:xfrm>
              <a:off x="979201" y="2121834"/>
              <a:ext cx="648072" cy="584775"/>
            </a:xfrm>
            <a:prstGeom prst="flowChartConnector">
              <a:avLst/>
            </a:prstGeom>
            <a:solidFill>
              <a:srgbClr val="00B05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5"/>
            <p:cNvSpPr txBox="1"/>
            <p:nvPr/>
          </p:nvSpPr>
          <p:spPr>
            <a:xfrm>
              <a:off x="1082483" y="2185876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</a:t>
              </a:r>
              <a:endParaRPr/>
            </a:p>
          </p:txBody>
        </p:sp>
      </p:grpSp>
      <p:grpSp>
        <p:nvGrpSpPr>
          <p:cNvPr id="768" name="Google Shape;768;p45"/>
          <p:cNvGrpSpPr/>
          <p:nvPr/>
        </p:nvGrpSpPr>
        <p:grpSpPr>
          <a:xfrm>
            <a:off x="917615" y="2875170"/>
            <a:ext cx="648072" cy="584775"/>
            <a:chOff x="968937" y="2962595"/>
            <a:chExt cx="648072" cy="584775"/>
          </a:xfrm>
        </p:grpSpPr>
        <p:sp>
          <p:nvSpPr>
            <p:cNvPr id="769" name="Google Shape;769;p45"/>
            <p:cNvSpPr/>
            <p:nvPr/>
          </p:nvSpPr>
          <p:spPr>
            <a:xfrm>
              <a:off x="968937" y="2962595"/>
              <a:ext cx="648072" cy="584775"/>
            </a:xfrm>
            <a:prstGeom prst="flowChartConnector">
              <a:avLst/>
            </a:prstGeom>
            <a:solidFill>
              <a:srgbClr val="B2A0C7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5"/>
            <p:cNvSpPr txBox="1"/>
            <p:nvPr/>
          </p:nvSpPr>
          <p:spPr>
            <a:xfrm>
              <a:off x="1066964" y="3026893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B</a:t>
              </a:r>
              <a:endParaRPr/>
            </a:p>
          </p:txBody>
        </p:sp>
      </p:grpSp>
      <p:grpSp>
        <p:nvGrpSpPr>
          <p:cNvPr id="771" name="Google Shape;771;p45"/>
          <p:cNvGrpSpPr/>
          <p:nvPr/>
        </p:nvGrpSpPr>
        <p:grpSpPr>
          <a:xfrm>
            <a:off x="924077" y="3718797"/>
            <a:ext cx="648072" cy="584775"/>
            <a:chOff x="991658" y="3851671"/>
            <a:chExt cx="648072" cy="584775"/>
          </a:xfrm>
        </p:grpSpPr>
        <p:sp>
          <p:nvSpPr>
            <p:cNvPr id="772" name="Google Shape;772;p45"/>
            <p:cNvSpPr/>
            <p:nvPr/>
          </p:nvSpPr>
          <p:spPr>
            <a:xfrm>
              <a:off x="991658" y="3851671"/>
              <a:ext cx="648072" cy="584775"/>
            </a:xfrm>
            <a:prstGeom prst="flowChartConnector">
              <a:avLst/>
            </a:prstGeom>
            <a:solidFill>
              <a:srgbClr val="FABF8E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5"/>
            <p:cNvSpPr txBox="1"/>
            <p:nvPr/>
          </p:nvSpPr>
          <p:spPr>
            <a:xfrm>
              <a:off x="1082483" y="3918620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</a:t>
              </a:r>
              <a:endParaRPr/>
            </a:p>
          </p:txBody>
        </p:sp>
      </p:grpSp>
      <p:grpSp>
        <p:nvGrpSpPr>
          <p:cNvPr id="774" name="Google Shape;774;p45"/>
          <p:cNvGrpSpPr/>
          <p:nvPr/>
        </p:nvGrpSpPr>
        <p:grpSpPr>
          <a:xfrm>
            <a:off x="917615" y="4581128"/>
            <a:ext cx="648072" cy="584775"/>
            <a:chOff x="985139" y="4682020"/>
            <a:chExt cx="648072" cy="584775"/>
          </a:xfrm>
        </p:grpSpPr>
        <p:sp>
          <p:nvSpPr>
            <p:cNvPr id="775" name="Google Shape;775;p45"/>
            <p:cNvSpPr/>
            <p:nvPr/>
          </p:nvSpPr>
          <p:spPr>
            <a:xfrm>
              <a:off x="985139" y="4682020"/>
              <a:ext cx="648072" cy="584775"/>
            </a:xfrm>
            <a:prstGeom prst="flowChartConnector">
              <a:avLst/>
            </a:prstGeom>
            <a:solidFill>
              <a:srgbClr val="36609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5"/>
            <p:cNvSpPr txBox="1"/>
            <p:nvPr/>
          </p:nvSpPr>
          <p:spPr>
            <a:xfrm>
              <a:off x="1082721" y="4743574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</a:t>
              </a:r>
              <a:endParaRPr/>
            </a:p>
          </p:txBody>
        </p:sp>
      </p:grpSp>
      <p:grpSp>
        <p:nvGrpSpPr>
          <p:cNvPr id="777" name="Google Shape;777;p45"/>
          <p:cNvGrpSpPr/>
          <p:nvPr/>
        </p:nvGrpSpPr>
        <p:grpSpPr>
          <a:xfrm>
            <a:off x="4688459" y="1920456"/>
            <a:ext cx="648072" cy="584775"/>
            <a:chOff x="4572000" y="2108344"/>
            <a:chExt cx="648072" cy="584775"/>
          </a:xfrm>
        </p:grpSpPr>
        <p:sp>
          <p:nvSpPr>
            <p:cNvPr id="778" name="Google Shape;778;p45"/>
            <p:cNvSpPr/>
            <p:nvPr/>
          </p:nvSpPr>
          <p:spPr>
            <a:xfrm>
              <a:off x="4572000" y="2108344"/>
              <a:ext cx="648072" cy="584775"/>
            </a:xfrm>
            <a:prstGeom prst="flowChartConnector">
              <a:avLst/>
            </a:prstGeom>
            <a:solidFill>
              <a:srgbClr val="D9959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5"/>
            <p:cNvSpPr txBox="1"/>
            <p:nvPr/>
          </p:nvSpPr>
          <p:spPr>
            <a:xfrm>
              <a:off x="4660992" y="2156695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/>
            </a:p>
          </p:txBody>
        </p:sp>
      </p:grpSp>
      <p:grpSp>
        <p:nvGrpSpPr>
          <p:cNvPr id="780" name="Google Shape;780;p45"/>
          <p:cNvGrpSpPr/>
          <p:nvPr/>
        </p:nvGrpSpPr>
        <p:grpSpPr>
          <a:xfrm>
            <a:off x="4693504" y="2893467"/>
            <a:ext cx="648072" cy="584775"/>
            <a:chOff x="4569428" y="2990142"/>
            <a:chExt cx="648072" cy="584775"/>
          </a:xfrm>
        </p:grpSpPr>
        <p:sp>
          <p:nvSpPr>
            <p:cNvPr id="781" name="Google Shape;781;p45"/>
            <p:cNvSpPr/>
            <p:nvPr/>
          </p:nvSpPr>
          <p:spPr>
            <a:xfrm>
              <a:off x="4569428" y="2990142"/>
              <a:ext cx="648072" cy="584775"/>
            </a:xfrm>
            <a:prstGeom prst="flowChartConnector">
              <a:avLst/>
            </a:prstGeom>
            <a:solidFill>
              <a:srgbClr val="66FF99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5"/>
            <p:cNvSpPr txBox="1"/>
            <p:nvPr/>
          </p:nvSpPr>
          <p:spPr>
            <a:xfrm>
              <a:off x="4679674" y="3057729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/>
            </a:p>
          </p:txBody>
        </p:sp>
      </p:grpSp>
      <p:grpSp>
        <p:nvGrpSpPr>
          <p:cNvPr id="783" name="Google Shape;783;p45"/>
          <p:cNvGrpSpPr/>
          <p:nvPr/>
        </p:nvGrpSpPr>
        <p:grpSpPr>
          <a:xfrm>
            <a:off x="4688459" y="3807427"/>
            <a:ext cx="648072" cy="584775"/>
            <a:chOff x="4569428" y="3865161"/>
            <a:chExt cx="648072" cy="584775"/>
          </a:xfrm>
        </p:grpSpPr>
        <p:sp>
          <p:nvSpPr>
            <p:cNvPr id="784" name="Google Shape;784;p45"/>
            <p:cNvSpPr/>
            <p:nvPr/>
          </p:nvSpPr>
          <p:spPr>
            <a:xfrm>
              <a:off x="4569428" y="3865161"/>
              <a:ext cx="648072" cy="584775"/>
            </a:xfrm>
            <a:prstGeom prst="flowChartConnector">
              <a:avLst/>
            </a:prstGeom>
            <a:solidFill>
              <a:srgbClr val="FF7C8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5"/>
            <p:cNvSpPr txBox="1"/>
            <p:nvPr/>
          </p:nvSpPr>
          <p:spPr>
            <a:xfrm>
              <a:off x="4688677" y="3926715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/>
            </a:p>
          </p:txBody>
        </p:sp>
      </p:grpSp>
      <p:grpSp>
        <p:nvGrpSpPr>
          <p:cNvPr id="786" name="Google Shape;786;p45"/>
          <p:cNvGrpSpPr/>
          <p:nvPr/>
        </p:nvGrpSpPr>
        <p:grpSpPr>
          <a:xfrm>
            <a:off x="4694928" y="4776477"/>
            <a:ext cx="648072" cy="584775"/>
            <a:chOff x="4572000" y="4665551"/>
            <a:chExt cx="648072" cy="584775"/>
          </a:xfrm>
        </p:grpSpPr>
        <p:sp>
          <p:nvSpPr>
            <p:cNvPr id="787" name="Google Shape;787;p45"/>
            <p:cNvSpPr/>
            <p:nvPr/>
          </p:nvSpPr>
          <p:spPr>
            <a:xfrm>
              <a:off x="4572000" y="4665551"/>
              <a:ext cx="648072" cy="584775"/>
            </a:xfrm>
            <a:prstGeom prst="flowChartConnector">
              <a:avLst/>
            </a:prstGeom>
            <a:solidFill>
              <a:srgbClr val="009999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5"/>
            <p:cNvSpPr txBox="1"/>
            <p:nvPr/>
          </p:nvSpPr>
          <p:spPr>
            <a:xfrm>
              <a:off x="4660991" y="4727105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/>
            </a:p>
          </p:txBody>
        </p:sp>
      </p:grpSp>
      <p:sp>
        <p:nvSpPr>
          <p:cNvPr id="789" name="Google Shape;789;p45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RECICLAJE</a:t>
            </a:r>
            <a:endParaRPr/>
          </a:p>
        </p:txBody>
      </p:sp>
      <p:pic>
        <p:nvPicPr>
          <p:cNvPr descr="Flecha ligeramente curva" id="790" name="Google Shape;790;p45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796" name="Google Shape;796;p46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46"/>
          <p:cNvSpPr txBox="1"/>
          <p:nvPr/>
        </p:nvSpPr>
        <p:spPr>
          <a:xfrm>
            <a:off x="2108603" y="979699"/>
            <a:ext cx="52976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MUY BIEN!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Existen muchos mitos sobre el reciclaje, nos has ayudado a desmontar unos cuántos.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8" name="Google Shape;798;p46"/>
          <p:cNvSpPr txBox="1"/>
          <p:nvPr/>
        </p:nvSpPr>
        <p:spPr>
          <a:xfrm>
            <a:off x="1114937" y="3224345"/>
            <a:ext cx="28145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sirve para nada.</a:t>
            </a:r>
            <a:endParaRPr/>
          </a:p>
        </p:txBody>
      </p:sp>
      <p:sp>
        <p:nvSpPr>
          <p:cNvPr id="799" name="Google Shape;799;p46"/>
          <p:cNvSpPr txBox="1"/>
          <p:nvPr/>
        </p:nvSpPr>
        <p:spPr>
          <a:xfrm>
            <a:off x="1057578" y="4102435"/>
            <a:ext cx="28145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tengo tiempo.</a:t>
            </a:r>
            <a:endParaRPr/>
          </a:p>
        </p:txBody>
      </p:sp>
      <p:grpSp>
        <p:nvGrpSpPr>
          <p:cNvPr id="800" name="Google Shape;800;p46"/>
          <p:cNvGrpSpPr/>
          <p:nvPr/>
        </p:nvGrpSpPr>
        <p:grpSpPr>
          <a:xfrm>
            <a:off x="844522" y="2141567"/>
            <a:ext cx="648072" cy="584775"/>
            <a:chOff x="979201" y="2121834"/>
            <a:chExt cx="648072" cy="584775"/>
          </a:xfrm>
        </p:grpSpPr>
        <p:sp>
          <p:nvSpPr>
            <p:cNvPr id="801" name="Google Shape;801;p46"/>
            <p:cNvSpPr/>
            <p:nvPr/>
          </p:nvSpPr>
          <p:spPr>
            <a:xfrm>
              <a:off x="979201" y="2121834"/>
              <a:ext cx="648072" cy="584775"/>
            </a:xfrm>
            <a:prstGeom prst="flowChartConnector">
              <a:avLst/>
            </a:prstGeom>
            <a:solidFill>
              <a:srgbClr val="00B05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6"/>
            <p:cNvSpPr txBox="1"/>
            <p:nvPr/>
          </p:nvSpPr>
          <p:spPr>
            <a:xfrm>
              <a:off x="1082483" y="2185876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</a:t>
              </a:r>
              <a:endParaRPr/>
            </a:p>
          </p:txBody>
        </p:sp>
      </p:grpSp>
      <p:grpSp>
        <p:nvGrpSpPr>
          <p:cNvPr id="803" name="Google Shape;803;p46"/>
          <p:cNvGrpSpPr/>
          <p:nvPr/>
        </p:nvGrpSpPr>
        <p:grpSpPr>
          <a:xfrm>
            <a:off x="834258" y="3077671"/>
            <a:ext cx="648072" cy="584775"/>
            <a:chOff x="968937" y="2962595"/>
            <a:chExt cx="648072" cy="584775"/>
          </a:xfrm>
        </p:grpSpPr>
        <p:sp>
          <p:nvSpPr>
            <p:cNvPr id="804" name="Google Shape;804;p46"/>
            <p:cNvSpPr/>
            <p:nvPr/>
          </p:nvSpPr>
          <p:spPr>
            <a:xfrm>
              <a:off x="968937" y="2962595"/>
              <a:ext cx="648072" cy="584775"/>
            </a:xfrm>
            <a:prstGeom prst="flowChartConnector">
              <a:avLst/>
            </a:prstGeom>
            <a:solidFill>
              <a:srgbClr val="B2A0C7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6"/>
            <p:cNvSpPr txBox="1"/>
            <p:nvPr/>
          </p:nvSpPr>
          <p:spPr>
            <a:xfrm>
              <a:off x="1066964" y="3026893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B</a:t>
              </a:r>
              <a:endParaRPr/>
            </a:p>
          </p:txBody>
        </p:sp>
      </p:grpSp>
      <p:grpSp>
        <p:nvGrpSpPr>
          <p:cNvPr id="806" name="Google Shape;806;p46"/>
          <p:cNvGrpSpPr/>
          <p:nvPr/>
        </p:nvGrpSpPr>
        <p:grpSpPr>
          <a:xfrm>
            <a:off x="850460" y="3971796"/>
            <a:ext cx="648072" cy="584775"/>
            <a:chOff x="991658" y="3851671"/>
            <a:chExt cx="648072" cy="584775"/>
          </a:xfrm>
        </p:grpSpPr>
        <p:sp>
          <p:nvSpPr>
            <p:cNvPr id="807" name="Google Shape;807;p46"/>
            <p:cNvSpPr/>
            <p:nvPr/>
          </p:nvSpPr>
          <p:spPr>
            <a:xfrm>
              <a:off x="991658" y="3851671"/>
              <a:ext cx="648072" cy="584775"/>
            </a:xfrm>
            <a:prstGeom prst="flowChartConnector">
              <a:avLst/>
            </a:prstGeom>
            <a:solidFill>
              <a:srgbClr val="FABF8E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6"/>
            <p:cNvSpPr txBox="1"/>
            <p:nvPr/>
          </p:nvSpPr>
          <p:spPr>
            <a:xfrm>
              <a:off x="1082483" y="3918620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</a:t>
              </a:r>
              <a:endParaRPr/>
            </a:p>
          </p:txBody>
        </p:sp>
      </p:grpSp>
      <p:grpSp>
        <p:nvGrpSpPr>
          <p:cNvPr id="809" name="Google Shape;809;p46"/>
          <p:cNvGrpSpPr/>
          <p:nvPr/>
        </p:nvGrpSpPr>
        <p:grpSpPr>
          <a:xfrm>
            <a:off x="850460" y="4797152"/>
            <a:ext cx="648072" cy="584775"/>
            <a:chOff x="985139" y="4682020"/>
            <a:chExt cx="648072" cy="584775"/>
          </a:xfrm>
        </p:grpSpPr>
        <p:sp>
          <p:nvSpPr>
            <p:cNvPr id="810" name="Google Shape;810;p46"/>
            <p:cNvSpPr/>
            <p:nvPr/>
          </p:nvSpPr>
          <p:spPr>
            <a:xfrm>
              <a:off x="985139" y="4682020"/>
              <a:ext cx="648072" cy="584775"/>
            </a:xfrm>
            <a:prstGeom prst="flowChartConnector">
              <a:avLst/>
            </a:prstGeom>
            <a:solidFill>
              <a:srgbClr val="36609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6"/>
            <p:cNvSpPr txBox="1"/>
            <p:nvPr/>
          </p:nvSpPr>
          <p:spPr>
            <a:xfrm>
              <a:off x="1082721" y="4743574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</a:t>
              </a:r>
              <a:endParaRPr/>
            </a:p>
          </p:txBody>
        </p:sp>
      </p:grpSp>
      <p:grpSp>
        <p:nvGrpSpPr>
          <p:cNvPr id="812" name="Google Shape;812;p46"/>
          <p:cNvGrpSpPr/>
          <p:nvPr/>
        </p:nvGrpSpPr>
        <p:grpSpPr>
          <a:xfrm>
            <a:off x="4717919" y="3052804"/>
            <a:ext cx="648072" cy="584775"/>
            <a:chOff x="4572000" y="2108344"/>
            <a:chExt cx="648072" cy="584775"/>
          </a:xfrm>
        </p:grpSpPr>
        <p:sp>
          <p:nvSpPr>
            <p:cNvPr id="813" name="Google Shape;813;p46"/>
            <p:cNvSpPr/>
            <p:nvPr/>
          </p:nvSpPr>
          <p:spPr>
            <a:xfrm>
              <a:off x="4572000" y="2108344"/>
              <a:ext cx="648072" cy="584775"/>
            </a:xfrm>
            <a:prstGeom prst="flowChartConnector">
              <a:avLst/>
            </a:prstGeom>
            <a:solidFill>
              <a:srgbClr val="D9959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6"/>
            <p:cNvSpPr txBox="1"/>
            <p:nvPr/>
          </p:nvSpPr>
          <p:spPr>
            <a:xfrm>
              <a:off x="4660992" y="2156695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/>
            </a:p>
          </p:txBody>
        </p:sp>
      </p:grpSp>
      <p:grpSp>
        <p:nvGrpSpPr>
          <p:cNvPr id="815" name="Google Shape;815;p46"/>
          <p:cNvGrpSpPr/>
          <p:nvPr/>
        </p:nvGrpSpPr>
        <p:grpSpPr>
          <a:xfrm>
            <a:off x="4783069" y="4793253"/>
            <a:ext cx="648072" cy="584775"/>
            <a:chOff x="4569428" y="2990142"/>
            <a:chExt cx="648072" cy="584775"/>
          </a:xfrm>
        </p:grpSpPr>
        <p:sp>
          <p:nvSpPr>
            <p:cNvPr id="816" name="Google Shape;816;p46"/>
            <p:cNvSpPr/>
            <p:nvPr/>
          </p:nvSpPr>
          <p:spPr>
            <a:xfrm>
              <a:off x="4569428" y="2990142"/>
              <a:ext cx="648072" cy="584775"/>
            </a:xfrm>
            <a:prstGeom prst="flowChartConnector">
              <a:avLst/>
            </a:prstGeom>
            <a:solidFill>
              <a:srgbClr val="66FF99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6"/>
            <p:cNvSpPr txBox="1"/>
            <p:nvPr/>
          </p:nvSpPr>
          <p:spPr>
            <a:xfrm>
              <a:off x="4679674" y="3057729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/>
            </a:p>
          </p:txBody>
        </p:sp>
      </p:grpSp>
      <p:grpSp>
        <p:nvGrpSpPr>
          <p:cNvPr id="818" name="Google Shape;818;p46"/>
          <p:cNvGrpSpPr/>
          <p:nvPr/>
        </p:nvGrpSpPr>
        <p:grpSpPr>
          <a:xfrm>
            <a:off x="4757411" y="3971796"/>
            <a:ext cx="648072" cy="584775"/>
            <a:chOff x="4569428" y="3865161"/>
            <a:chExt cx="648072" cy="584775"/>
          </a:xfrm>
        </p:grpSpPr>
        <p:sp>
          <p:nvSpPr>
            <p:cNvPr id="819" name="Google Shape;819;p46"/>
            <p:cNvSpPr/>
            <p:nvPr/>
          </p:nvSpPr>
          <p:spPr>
            <a:xfrm>
              <a:off x="4569428" y="3865161"/>
              <a:ext cx="648072" cy="584775"/>
            </a:xfrm>
            <a:prstGeom prst="flowChartConnector">
              <a:avLst/>
            </a:prstGeom>
            <a:solidFill>
              <a:srgbClr val="FF7C8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6"/>
            <p:cNvSpPr txBox="1"/>
            <p:nvPr/>
          </p:nvSpPr>
          <p:spPr>
            <a:xfrm>
              <a:off x="4688677" y="3926715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/>
            </a:p>
          </p:txBody>
        </p:sp>
      </p:grpSp>
      <p:grpSp>
        <p:nvGrpSpPr>
          <p:cNvPr id="821" name="Google Shape;821;p46"/>
          <p:cNvGrpSpPr/>
          <p:nvPr/>
        </p:nvGrpSpPr>
        <p:grpSpPr>
          <a:xfrm>
            <a:off x="4700680" y="2131379"/>
            <a:ext cx="648072" cy="584775"/>
            <a:chOff x="4572000" y="4665551"/>
            <a:chExt cx="648072" cy="584775"/>
          </a:xfrm>
        </p:grpSpPr>
        <p:sp>
          <p:nvSpPr>
            <p:cNvPr id="822" name="Google Shape;822;p46"/>
            <p:cNvSpPr/>
            <p:nvPr/>
          </p:nvSpPr>
          <p:spPr>
            <a:xfrm>
              <a:off x="4572000" y="4665551"/>
              <a:ext cx="648072" cy="584775"/>
            </a:xfrm>
            <a:prstGeom prst="flowChartConnector">
              <a:avLst/>
            </a:prstGeom>
            <a:solidFill>
              <a:srgbClr val="009999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6"/>
            <p:cNvSpPr txBox="1"/>
            <p:nvPr/>
          </p:nvSpPr>
          <p:spPr>
            <a:xfrm>
              <a:off x="4660991" y="4727105"/>
              <a:ext cx="4649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/>
            </a:p>
          </p:txBody>
        </p:sp>
      </p:grpSp>
      <p:sp>
        <p:nvSpPr>
          <p:cNvPr id="824" name="Google Shape;824;p46"/>
          <p:cNvSpPr/>
          <p:nvPr/>
        </p:nvSpPr>
        <p:spPr>
          <a:xfrm>
            <a:off x="3959274" y="2233203"/>
            <a:ext cx="614153" cy="345435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46"/>
          <p:cNvSpPr/>
          <p:nvPr/>
        </p:nvSpPr>
        <p:spPr>
          <a:xfrm>
            <a:off x="3954438" y="3211416"/>
            <a:ext cx="614153" cy="345435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46"/>
          <p:cNvSpPr/>
          <p:nvPr/>
        </p:nvSpPr>
        <p:spPr>
          <a:xfrm>
            <a:off x="3957847" y="4075376"/>
            <a:ext cx="614153" cy="345435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46"/>
          <p:cNvSpPr/>
          <p:nvPr/>
        </p:nvSpPr>
        <p:spPr>
          <a:xfrm>
            <a:off x="3961198" y="4995359"/>
            <a:ext cx="614153" cy="345435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46"/>
          <p:cNvSpPr txBox="1"/>
          <p:nvPr/>
        </p:nvSpPr>
        <p:spPr>
          <a:xfrm>
            <a:off x="1287846" y="2225299"/>
            <a:ext cx="28145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separo porque luego lo juntan todo.</a:t>
            </a:r>
            <a:endParaRPr/>
          </a:p>
        </p:txBody>
      </p:sp>
      <p:sp>
        <p:nvSpPr>
          <p:cNvPr id="829" name="Google Shape;829;p46"/>
          <p:cNvSpPr txBox="1"/>
          <p:nvPr/>
        </p:nvSpPr>
        <p:spPr>
          <a:xfrm>
            <a:off x="1508124" y="4794444"/>
            <a:ext cx="249225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 más da que yo no lo haga, porque no lo haga una persona no pasa nada. </a:t>
            </a:r>
            <a:endParaRPr/>
          </a:p>
        </p:txBody>
      </p:sp>
      <p:sp>
        <p:nvSpPr>
          <p:cNvPr id="830" name="Google Shape;830;p46"/>
          <p:cNvSpPr txBox="1"/>
          <p:nvPr/>
        </p:nvSpPr>
        <p:spPr>
          <a:xfrm>
            <a:off x="5385815" y="1814028"/>
            <a:ext cx="364809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camiones recogen los residuos de forma separada y los trasladan a las plantas de clasificación donde, los procesos se realizan también separadamente. </a:t>
            </a:r>
            <a:endParaRPr/>
          </a:p>
        </p:txBody>
      </p:sp>
      <p:sp>
        <p:nvSpPr>
          <p:cNvPr id="831" name="Google Shape;831;p46"/>
          <p:cNvSpPr txBox="1"/>
          <p:nvPr/>
        </p:nvSpPr>
        <p:spPr>
          <a:xfrm>
            <a:off x="5491713" y="2882489"/>
            <a:ext cx="358608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da una segunda vida a lo que ya no sirve,  obteniendo materias primas para la fabricación de otros objetos o para la obtención de nuevos recursos o energía.</a:t>
            </a:r>
            <a:endParaRPr/>
          </a:p>
        </p:txBody>
      </p:sp>
      <p:sp>
        <p:nvSpPr>
          <p:cNvPr id="832" name="Google Shape;832;p46"/>
          <p:cNvSpPr txBox="1"/>
          <p:nvPr/>
        </p:nvSpPr>
        <p:spPr>
          <a:xfrm>
            <a:off x="5520596" y="4068445"/>
            <a:ext cx="34355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 adquirimos el hábito, no requiere más tiempo que si no separamos.</a:t>
            </a:r>
            <a:endParaRPr/>
          </a:p>
        </p:txBody>
      </p:sp>
      <p:sp>
        <p:nvSpPr>
          <p:cNvPr id="833" name="Google Shape;833;p46"/>
          <p:cNvSpPr txBox="1"/>
          <p:nvPr/>
        </p:nvSpPr>
        <p:spPr>
          <a:xfrm>
            <a:off x="5527653" y="4759411"/>
            <a:ext cx="35204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 los residuos están correctamente separados, se obtienen mejores resultados en su tratamiento posterior.</a:t>
            </a:r>
            <a:endParaRPr/>
          </a:p>
        </p:txBody>
      </p:sp>
      <p:pic>
        <p:nvPicPr>
          <p:cNvPr descr="Flecha ligeramente curva" id="834" name="Google Shape;834;p46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46"/>
          <p:cNvSpPr txBox="1"/>
          <p:nvPr/>
        </p:nvSpPr>
        <p:spPr>
          <a:xfrm>
            <a:off x="1206511" y="317290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RECICLAJE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841" name="Google Shape;841;p47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7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RECICLAJE</a:t>
            </a:r>
            <a:endParaRPr/>
          </a:p>
        </p:txBody>
      </p:sp>
      <p:sp>
        <p:nvSpPr>
          <p:cNvPr id="843" name="Google Shape;843;p47"/>
          <p:cNvSpPr txBox="1"/>
          <p:nvPr/>
        </p:nvSpPr>
        <p:spPr>
          <a:xfrm>
            <a:off x="1621981" y="1343735"/>
            <a:ext cx="64204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¡Enhorabuena!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¡La ficha del </a:t>
            </a:r>
            <a:r>
              <a:rPr b="1" lang="es-E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RECICLAJE</a:t>
            </a:r>
            <a:r>
              <a:rPr b="1" lang="es-ES" sz="24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es tuya!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7"/>
          <p:cNvSpPr/>
          <p:nvPr/>
        </p:nvSpPr>
        <p:spPr>
          <a:xfrm>
            <a:off x="1115616" y="3805005"/>
            <a:ext cx="712879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¡RECUERDA!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importante que los ciudadanos y ciudadanas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separemos correctamente 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nuestros hogares para conseguir la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máxima eficiencia 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tratamiento y reciclado de los residuos. </a:t>
            </a:r>
            <a:endParaRPr/>
          </a:p>
        </p:txBody>
      </p:sp>
      <p:pic>
        <p:nvPicPr>
          <p:cNvPr descr="Flecha ligeramente curva" id="845" name="Google Shape;845;p47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6" name="Google Shape;846;p47"/>
          <p:cNvGrpSpPr/>
          <p:nvPr/>
        </p:nvGrpSpPr>
        <p:grpSpPr>
          <a:xfrm>
            <a:off x="4173605" y="2470390"/>
            <a:ext cx="1012811" cy="999017"/>
            <a:chOff x="3505725" y="1557521"/>
            <a:chExt cx="1012811" cy="999017"/>
          </a:xfrm>
        </p:grpSpPr>
        <p:sp>
          <p:nvSpPr>
            <p:cNvPr id="847" name="Google Shape;847;p47"/>
            <p:cNvSpPr/>
            <p:nvPr/>
          </p:nvSpPr>
          <p:spPr>
            <a:xfrm>
              <a:off x="3505725" y="1557521"/>
              <a:ext cx="1012811" cy="999017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n que contiene señal&#10;&#10;Descripción generada automáticamente" id="848" name="Google Shape;848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61672" y="1698617"/>
              <a:ext cx="716823" cy="7168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854" name="Google Shape;854;p48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48"/>
          <p:cNvSpPr/>
          <p:nvPr/>
        </p:nvSpPr>
        <p:spPr>
          <a:xfrm rot="9004614">
            <a:off x="7094810" y="2118383"/>
            <a:ext cx="720080" cy="516352"/>
          </a:xfrm>
          <a:prstGeom prst="chevron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6" name="Google Shape;856;p48"/>
          <p:cNvGrpSpPr/>
          <p:nvPr/>
        </p:nvGrpSpPr>
        <p:grpSpPr>
          <a:xfrm>
            <a:off x="852662" y="-171131"/>
            <a:ext cx="7341795" cy="7343913"/>
            <a:chOff x="852662" y="-171131"/>
            <a:chExt cx="7341795" cy="7343913"/>
          </a:xfrm>
        </p:grpSpPr>
        <p:grpSp>
          <p:nvGrpSpPr>
            <p:cNvPr id="857" name="Google Shape;857;p48"/>
            <p:cNvGrpSpPr/>
            <p:nvPr/>
          </p:nvGrpSpPr>
          <p:grpSpPr>
            <a:xfrm>
              <a:off x="852662" y="-171131"/>
              <a:ext cx="7341795" cy="7343913"/>
              <a:chOff x="852662" y="-171131"/>
              <a:chExt cx="7341795" cy="7343913"/>
            </a:xfrm>
          </p:grpSpPr>
          <p:grpSp>
            <p:nvGrpSpPr>
              <p:cNvPr id="858" name="Google Shape;858;p48"/>
              <p:cNvGrpSpPr/>
              <p:nvPr/>
            </p:nvGrpSpPr>
            <p:grpSpPr>
              <a:xfrm rot="-2532726">
                <a:off x="1932091" y="893960"/>
                <a:ext cx="5182938" cy="5213731"/>
                <a:chOff x="1964357" y="905944"/>
                <a:chExt cx="5182938" cy="5213731"/>
              </a:xfrm>
            </p:grpSpPr>
            <p:pic>
              <p:nvPicPr>
                <p:cNvPr id="859" name="Google Shape;859;p4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964357" y="905944"/>
                  <a:ext cx="5182938" cy="52137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60" name="Google Shape;860;p48"/>
                <p:cNvGrpSpPr/>
                <p:nvPr/>
              </p:nvGrpSpPr>
              <p:grpSpPr>
                <a:xfrm>
                  <a:off x="1981350" y="924237"/>
                  <a:ext cx="5148953" cy="5162190"/>
                  <a:chOff x="2264547" y="1164091"/>
                  <a:chExt cx="4614906" cy="4529818"/>
                </a:xfrm>
              </p:grpSpPr>
              <p:sp>
                <p:nvSpPr>
                  <p:cNvPr id="861" name="Google Shape;861;p48"/>
                  <p:cNvSpPr/>
                  <p:nvPr/>
                </p:nvSpPr>
                <p:spPr>
                  <a:xfrm>
                    <a:off x="2264547" y="1164091"/>
                    <a:ext cx="4614906" cy="4529818"/>
                  </a:xfrm>
                  <a:prstGeom prst="ellipse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862" name="Google Shape;862;p48"/>
                  <p:cNvCxnSpPr>
                    <a:stCxn id="861" idx="0"/>
                    <a:endCxn id="861" idx="4"/>
                  </p:cNvCxnSpPr>
                  <p:nvPr/>
                </p:nvCxnSpPr>
                <p:spPr>
                  <a:xfrm rot="2496455">
                    <a:off x="3032299" y="1735111"/>
                    <a:ext cx="3079401" cy="3387659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63" name="Google Shape;863;p48"/>
                  <p:cNvCxnSpPr>
                    <a:stCxn id="861" idx="2"/>
                    <a:endCxn id="861" idx="6"/>
                  </p:cNvCxnSpPr>
                  <p:nvPr/>
                </p:nvCxnSpPr>
                <p:spPr>
                  <a:xfrm flipH="1" rot="-8303429">
                    <a:off x="2878978" y="1896398"/>
                    <a:ext cx="3386039" cy="3065204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64" name="Google Shape;864;p48"/>
                  <p:cNvCxnSpPr>
                    <a:stCxn id="861" idx="1"/>
                    <a:endCxn id="861" idx="5"/>
                  </p:cNvCxnSpPr>
                  <p:nvPr/>
                </p:nvCxnSpPr>
                <p:spPr>
                  <a:xfrm rot="2496495">
                    <a:off x="2286132" y="3314914"/>
                    <a:ext cx="4571604" cy="228208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65" name="Google Shape;865;p48"/>
                  <p:cNvCxnSpPr>
                    <a:stCxn id="861" idx="3"/>
                    <a:endCxn id="861" idx="7"/>
                  </p:cNvCxnSpPr>
                  <p:nvPr/>
                </p:nvCxnSpPr>
                <p:spPr>
                  <a:xfrm flipH="1" rot="-8301988">
                    <a:off x="4463560" y="1147541"/>
                    <a:ext cx="216749" cy="4562883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pic>
            <p:nvPicPr>
              <p:cNvPr id="866" name="Google Shape;866;p4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rot="1489255">
                <a:off x="5443452" y="3632324"/>
                <a:ext cx="1122325" cy="11223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n que contiene objeto, cuarto, reloj&#10;&#10;Descripción generada automáticamente" id="867" name="Google Shape;867;p4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 rot="-4069794">
                <a:off x="4634299" y="1528442"/>
                <a:ext cx="1105694" cy="11024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n que contiene laptop, oscuro, iluminado, computadora&#10;&#10;Descripción generada automáticamente" id="868" name="Google Shape;868;p4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 rot="7811559">
                <a:off x="2849292" y="4194213"/>
                <a:ext cx="2009109" cy="14160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n que contiene objeto, reloj&#10;&#10;Descripción generada automáticamente" id="869" name="Google Shape;869;p4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 rot="3966006">
                <a:off x="4491495" y="4457688"/>
                <a:ext cx="1109522" cy="11111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n que contiene objeto, reloj&#10;&#10;Descripción generada automáticamente" id="870" name="Google Shape;870;p48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 rot="-9078059">
                <a:off x="2508348" y="2246613"/>
                <a:ext cx="1108515" cy="11200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1" name="Google Shape;871;p48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 rot="9207291">
                <a:off x="2421885" y="3493318"/>
                <a:ext cx="1098652" cy="112009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72" name="Google Shape;872;p48"/>
              <p:cNvGrpSpPr/>
              <p:nvPr/>
            </p:nvGrpSpPr>
            <p:grpSpPr>
              <a:xfrm>
                <a:off x="3505725" y="1557521"/>
                <a:ext cx="1012811" cy="999017"/>
                <a:chOff x="185901" y="3425330"/>
                <a:chExt cx="1012811" cy="999017"/>
              </a:xfrm>
            </p:grpSpPr>
            <p:sp>
              <p:nvSpPr>
                <p:cNvPr id="873" name="Google Shape;873;p48"/>
                <p:cNvSpPr/>
                <p:nvPr/>
              </p:nvSpPr>
              <p:spPr>
                <a:xfrm>
                  <a:off x="185901" y="3425330"/>
                  <a:ext cx="1012811" cy="999017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Imagen que contiene señal&#10;&#10;Descripción generada automáticamente" id="874" name="Google Shape;874;p48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341848" y="3566426"/>
                  <a:ext cx="716823" cy="7168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875" name="Google Shape;875;p48">
              <a:hlinkClick action="ppaction://hlinksldjump" r:id="rId12"/>
            </p:cNvPr>
            <p:cNvSpPr txBox="1"/>
            <p:nvPr/>
          </p:nvSpPr>
          <p:spPr>
            <a:xfrm rot="-1494627">
              <a:off x="5733223" y="2781568"/>
              <a:ext cx="4154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¿?</a:t>
              </a:r>
              <a:endParaRPr/>
            </a:p>
          </p:txBody>
        </p:sp>
      </p:grpSp>
      <p:sp>
        <p:nvSpPr>
          <p:cNvPr id="876" name="Google Shape;876;p48"/>
          <p:cNvSpPr txBox="1"/>
          <p:nvPr/>
        </p:nvSpPr>
        <p:spPr>
          <a:xfrm>
            <a:off x="179512" y="150602"/>
            <a:ext cx="8964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¡Te ha tocado la ficha de </a:t>
            </a:r>
            <a:r>
              <a:rPr b="1" lang="es-ES" sz="24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LA PRUEBA FINAL</a:t>
            </a:r>
            <a:r>
              <a:rPr b="1" lang="es-E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!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Haz clic en ella...</a:t>
            </a:r>
            <a:endParaRPr/>
          </a:p>
        </p:txBody>
      </p:sp>
      <p:sp>
        <p:nvSpPr>
          <p:cNvPr id="877" name="Google Shape;877;p48"/>
          <p:cNvSpPr txBox="1"/>
          <p:nvPr/>
        </p:nvSpPr>
        <p:spPr>
          <a:xfrm>
            <a:off x="1547664" y="159557"/>
            <a:ext cx="64627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GIRA LA RULETA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883" name="Google Shape;883;p49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49"/>
          <p:cNvSpPr txBox="1"/>
          <p:nvPr/>
        </p:nvSpPr>
        <p:spPr>
          <a:xfrm>
            <a:off x="959164" y="1294611"/>
            <a:ext cx="7357252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conseguir superar LA PRUEBA FINAL...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¡Deberás poner a prueba tu agudeza visual!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Presta atención a la imagen.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Tendrás que hacer clic en los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objetos de la imagen 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se vayan indicando.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¿PREPARADO/A? Haz clic en la </a:t>
            </a:r>
            <a:r>
              <a:rPr b="1" lang="es-ES" sz="1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imagen.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49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PRUEBA FINAL</a:t>
            </a:r>
            <a:endParaRPr/>
          </a:p>
        </p:txBody>
      </p:sp>
      <p:pic>
        <p:nvPicPr>
          <p:cNvPr descr="Cabeza con engranajes" id="886" name="Google Shape;886;p49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443711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interior, cocina, tabla, techo&#10;&#10;Descripción generada automáticamente" id="891" name="Google Shape;89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378440"/>
            <a:ext cx="8568952" cy="424126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893" name="Google Shape;893;p50"/>
          <p:cNvPicPr preferRelativeResize="0"/>
          <p:nvPr/>
        </p:nvPicPr>
        <p:blipFill rotWithShape="1">
          <a:blip r:embed="rId4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5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725290">
            <a:off x="5529380" y="3178080"/>
            <a:ext cx="338679" cy="37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50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7549" y="3755208"/>
            <a:ext cx="422120" cy="658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látano, fruta, tabla, pieza&#10;&#10;Descripción generada automáticamente" id="896" name="Google Shape;896;p50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638270">
            <a:off x="5235861" y="5088611"/>
            <a:ext cx="744543" cy="49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50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62391" y="3133337"/>
            <a:ext cx="1097126" cy="103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aza, rojo, tabla, oscuro&#10;&#10;Descripción generada automáticamente" id="898" name="Google Shape;898;p50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129660" y="3755208"/>
            <a:ext cx="432904" cy="51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50">
            <a:hlinkClick action="ppaction://hlinksldjump"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30837" y="3400373"/>
            <a:ext cx="146228" cy="27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5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337915" y="3166285"/>
            <a:ext cx="257924" cy="4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50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67667" y="5145156"/>
            <a:ext cx="524796" cy="2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50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677888" y="4183156"/>
            <a:ext cx="363931" cy="949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botella de color negro&#10;&#10;Descripción generada automáticamente" id="903" name="Google Shape;903;p50">
            <a:hlinkClick action="ppaction://hlinksldjump" r:id="rId22"/>
          </p:cNvPr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8251" y="3236579"/>
            <a:ext cx="932464" cy="131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5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219955" y="5132229"/>
            <a:ext cx="631340" cy="504139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50"/>
          <p:cNvSpPr txBox="1"/>
          <p:nvPr/>
        </p:nvSpPr>
        <p:spPr>
          <a:xfrm>
            <a:off x="2057121" y="1439625"/>
            <a:ext cx="51183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Haz clic en los 2 residuos que deben depositarse en el CONTENEDOR AZUL.</a:t>
            </a:r>
            <a:endParaRPr/>
          </a:p>
        </p:txBody>
      </p:sp>
      <p:pic>
        <p:nvPicPr>
          <p:cNvPr descr="Imagen que contiene verde&#10;&#10;Descripción generada automáticamente" id="906" name="Google Shape;906;p5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363476" y="3252620"/>
            <a:ext cx="347919" cy="260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verde&#10;&#10;Descripción generada automáticamente" id="907" name="Google Shape;907;p5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361665" y="5159189"/>
            <a:ext cx="347919" cy="26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50">
            <a:hlinkClick action="ppaction://hlinksldjump" r:id="rId26"/>
          </p:cNvPr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306866" y="4129452"/>
            <a:ext cx="604444" cy="481721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50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PRUEBA FINAL</a:t>
            </a:r>
            <a:endParaRPr/>
          </a:p>
        </p:txBody>
      </p:sp>
      <p:pic>
        <p:nvPicPr>
          <p:cNvPr descr="Flecha ligeramente curva" id="910" name="Google Shape;910;p50">
            <a:hlinkClick action="ppaction://hlinkshowjump?jump=nextslide"/>
          </p:cNvPr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interior, cocina, tabla, techo&#10;&#10;Descripción generada automáticamente" id="915" name="Google Shape;9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378440"/>
            <a:ext cx="8568952" cy="424126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917" name="Google Shape;917;p51"/>
          <p:cNvPicPr preferRelativeResize="0"/>
          <p:nvPr/>
        </p:nvPicPr>
        <p:blipFill rotWithShape="1">
          <a:blip r:embed="rId4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5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725290">
            <a:off x="5739791" y="3224268"/>
            <a:ext cx="340254" cy="38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51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2418" y="3763426"/>
            <a:ext cx="422120" cy="658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látano, fruta, tabla, pieza&#10;&#10;Descripción generada automáticamente" id="920" name="Google Shape;920;p51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638270">
            <a:off x="5235861" y="5088611"/>
            <a:ext cx="744543" cy="49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51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62391" y="3133337"/>
            <a:ext cx="1097126" cy="103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aza, rojo, tabla, oscuro&#10;&#10;Descripción generada automáticamente" id="922" name="Google Shape;922;p51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129660" y="3755208"/>
            <a:ext cx="432904" cy="51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5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185519" y="3339071"/>
            <a:ext cx="163984" cy="3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51">
            <a:hlinkClick action="ppaction://hlinksldjump"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411737" y="3205805"/>
            <a:ext cx="238925" cy="43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51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58186" y="5146113"/>
            <a:ext cx="524796" cy="2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51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677888" y="4183156"/>
            <a:ext cx="363931" cy="949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botella de color negro&#10;&#10;Descripción generada automáticamente" id="927" name="Google Shape;927;p5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8251" y="3236579"/>
            <a:ext cx="932464" cy="131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51">
            <a:hlinkClick action="ppaction://hlinksldjump" r:id="rId23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219955" y="5132229"/>
            <a:ext cx="631340" cy="504139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51"/>
          <p:cNvSpPr txBox="1"/>
          <p:nvPr/>
        </p:nvSpPr>
        <p:spPr>
          <a:xfrm>
            <a:off x="2057121" y="1439625"/>
            <a:ext cx="51183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Haz clic en los 2 residuos que hay que tirar en el CONTENEDOR VERDE</a:t>
            </a:r>
            <a:endParaRPr/>
          </a:p>
        </p:txBody>
      </p:sp>
      <p:pic>
        <p:nvPicPr>
          <p:cNvPr descr="Imagen que contiene verde&#10;&#10;Descripción generada automáticamente" id="930" name="Google Shape;930;p5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127876" y="3352559"/>
            <a:ext cx="347919" cy="260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verde&#10;&#10;Descripción generada automáticamente" id="931" name="Google Shape;931;p5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84227" y="3916059"/>
            <a:ext cx="347919" cy="26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51">
            <a:hlinkClick action="ppaction://hlinksldjump" r:id="rId26"/>
          </p:cNvPr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306866" y="4129452"/>
            <a:ext cx="604444" cy="481721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51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PRUEBA FINAL</a:t>
            </a:r>
            <a:endParaRPr/>
          </a:p>
        </p:txBody>
      </p:sp>
      <p:pic>
        <p:nvPicPr>
          <p:cNvPr descr="Flecha ligeramente curva" id="934" name="Google Shape;934;p51">
            <a:hlinkClick action="ppaction://hlinkshowjump?jump=nextslide"/>
          </p:cNvPr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893374" y="1268760"/>
            <a:ext cx="7423042" cy="336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Para conseguir la ficha del CONTENEDOR DE TAPA MARRÓN... 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¡Deberás usar tu memoria!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continuación aparecerán una serie de </a:t>
            </a:r>
            <a:r>
              <a:rPr b="1"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residuos orgánicos </a:t>
            </a:r>
            <a:r>
              <a:rPr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que se depositan en el contenedor de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tapa marrón</a:t>
            </a:r>
            <a:r>
              <a:rPr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Presta atención e intenta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memorizarlos</a:t>
            </a:r>
            <a:r>
              <a:rPr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Desaparecerán y volverán a aparecer, pero esta vez se habrá colado un intruso que no estaba. 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Elige el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residuo infiltrado </a:t>
            </a:r>
            <a:r>
              <a:rPr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haciendo clic sobre él.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¿PREPARADO/A? Haz clic en el </a:t>
            </a:r>
            <a:r>
              <a:rPr b="1" lang="es-ES" sz="18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contenedor.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923160" y="511755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DE TAPA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MARRÓN</a:t>
            </a:r>
            <a:endParaRPr/>
          </a:p>
        </p:txBody>
      </p:sp>
      <p:pic>
        <p:nvPicPr>
          <p:cNvPr descr="Imagen que contiene tabla&#10;&#10;Descripción generada automáticamente" id="129" name="Google Shape;129;p1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7019" l="0" r="0" t="0"/>
          <a:stretch/>
        </p:blipFill>
        <p:spPr>
          <a:xfrm>
            <a:off x="3851920" y="4854085"/>
            <a:ext cx="1054154" cy="141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interior, cocina, tabla, techo&#10;&#10;Descripción generada automáticamente" id="939" name="Google Shape;93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378440"/>
            <a:ext cx="8568952" cy="424126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941" name="Google Shape;941;p52"/>
          <p:cNvPicPr preferRelativeResize="0"/>
          <p:nvPr/>
        </p:nvPicPr>
        <p:blipFill rotWithShape="1">
          <a:blip r:embed="rId4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52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725290">
            <a:off x="5521108" y="3177536"/>
            <a:ext cx="335031" cy="37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52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7549" y="3755208"/>
            <a:ext cx="422120" cy="658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látano, fruta, tabla, pieza&#10;&#10;Descripción generada automáticamente" id="944" name="Google Shape;944;p52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638270">
            <a:off x="5235861" y="5088611"/>
            <a:ext cx="744543" cy="49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52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62391" y="3133337"/>
            <a:ext cx="1097126" cy="103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aza, rojo, tabla, oscuro&#10;&#10;Descripción generada automáticamente" id="946" name="Google Shape;946;p5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129660" y="3755208"/>
            <a:ext cx="432904" cy="51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52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052388" y="3281438"/>
            <a:ext cx="183085" cy="35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52">
            <a:hlinkClick action="ppaction://hlinksldjump"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286308" y="3146621"/>
            <a:ext cx="266814" cy="48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52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71368" y="5136829"/>
            <a:ext cx="524796" cy="2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5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677888" y="4183156"/>
            <a:ext cx="363931" cy="949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botella de color negro&#10;&#10;Descripción generada automáticamente" id="951" name="Google Shape;951;p52">
            <a:hlinkClick action="ppaction://hlinksldjump"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8251" y="3236579"/>
            <a:ext cx="932464" cy="131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52">
            <a:hlinkClick action="ppaction://hlinksldjump" r:id="rId23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219955" y="5132229"/>
            <a:ext cx="631340" cy="504139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52"/>
          <p:cNvSpPr txBox="1"/>
          <p:nvPr/>
        </p:nvSpPr>
        <p:spPr>
          <a:xfrm>
            <a:off x="2057121" y="1439625"/>
            <a:ext cx="51183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Haz clic en los 2 residuos que hay que tirar en el CONTENEDOR AMARILLO</a:t>
            </a:r>
            <a:endParaRPr/>
          </a:p>
        </p:txBody>
      </p:sp>
      <p:pic>
        <p:nvPicPr>
          <p:cNvPr descr="Imagen que contiene verde&#10;&#10;Descripción generada automáticamente" id="954" name="Google Shape;954;p5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73687" y="4581434"/>
            <a:ext cx="347919" cy="260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verde&#10;&#10;Descripción generada automáticamente" id="955" name="Google Shape;955;p5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197876" y="3891777"/>
            <a:ext cx="347919" cy="26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52">
            <a:hlinkClick action="ppaction://hlinksldjump" r:id="rId26"/>
          </p:cNvPr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306866" y="4129452"/>
            <a:ext cx="604444" cy="481721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52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PRUEBA FINAL</a:t>
            </a:r>
            <a:endParaRPr/>
          </a:p>
        </p:txBody>
      </p:sp>
      <p:pic>
        <p:nvPicPr>
          <p:cNvPr descr="Flecha ligeramente curva" id="958" name="Google Shape;958;p52">
            <a:hlinkClick action="ppaction://hlinkshowjump?jump=nextslide"/>
          </p:cNvPr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interior, cocina, tabla, techo&#10;&#10;Descripción generada automáticamente" id="963" name="Google Shape;96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378440"/>
            <a:ext cx="8568952" cy="424126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965" name="Google Shape;965;p53"/>
          <p:cNvPicPr preferRelativeResize="0"/>
          <p:nvPr/>
        </p:nvPicPr>
        <p:blipFill rotWithShape="1">
          <a:blip r:embed="rId4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725290">
            <a:off x="5501958" y="3168400"/>
            <a:ext cx="321944" cy="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53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7549" y="3755208"/>
            <a:ext cx="422120" cy="658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látano, fruta, tabla, pieza&#10;&#10;Descripción generada automáticamente" id="968" name="Google Shape;968;p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638270">
            <a:off x="5235861" y="5088611"/>
            <a:ext cx="744543" cy="49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5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62391" y="3133337"/>
            <a:ext cx="1097126" cy="103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aza, rojo, tabla, oscuro&#10;&#10;Descripción generada automáticamente" id="970" name="Google Shape;970;p53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29660" y="3755208"/>
            <a:ext cx="432904" cy="51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53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090738" y="3345153"/>
            <a:ext cx="171323" cy="32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53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09759" y="3194912"/>
            <a:ext cx="257924" cy="4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53">
            <a:hlinkClick action="ppaction://hlinksldjump"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2906" y="5112880"/>
            <a:ext cx="524796" cy="2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53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677888" y="4183156"/>
            <a:ext cx="363931" cy="949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botella de color negro&#10;&#10;Descripción generada automáticamente" id="975" name="Google Shape;975;p53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8251" y="3236579"/>
            <a:ext cx="932464" cy="131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53">
            <a:hlinkClick action="ppaction://hlinksldjump" r:id="rId22"/>
          </p:cNvPr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219955" y="5132229"/>
            <a:ext cx="631340" cy="504139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p53"/>
          <p:cNvSpPr txBox="1"/>
          <p:nvPr/>
        </p:nvSpPr>
        <p:spPr>
          <a:xfrm>
            <a:off x="2057121" y="1439625"/>
            <a:ext cx="51183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Haz clic en los 2 residuos que hay que tirar en el CONTENEDOR DE TAPA MARRÓN</a:t>
            </a:r>
            <a:endParaRPr/>
          </a:p>
        </p:txBody>
      </p:sp>
      <p:pic>
        <p:nvPicPr>
          <p:cNvPr descr="Imagen que contiene verde&#10;&#10;Descripción generada automáticamente" id="978" name="Google Shape;978;p5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129660" y="3345153"/>
            <a:ext cx="347919" cy="260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verde&#10;&#10;Descripción generada automáticamente" id="979" name="Google Shape;979;p5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570959" y="5185360"/>
            <a:ext cx="347919" cy="26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53">
            <a:hlinkClick action="ppaction://hlinksldjump" r:id="rId25"/>
          </p:cNvPr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306866" y="4129452"/>
            <a:ext cx="604444" cy="481721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53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PRUEBA FINAL</a:t>
            </a:r>
            <a:endParaRPr/>
          </a:p>
        </p:txBody>
      </p:sp>
      <p:pic>
        <p:nvPicPr>
          <p:cNvPr descr="Flecha ligeramente curva" id="982" name="Google Shape;982;p53">
            <a:hlinkClick action="ppaction://hlinkshowjump?jump=nextslide"/>
          </p:cNvPr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interior, cocina, tabla, techo&#10;&#10;Descripción generada automáticamente" id="987" name="Google Shape;98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378440"/>
            <a:ext cx="8568952" cy="4241260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989" name="Google Shape;989;p54"/>
          <p:cNvPicPr preferRelativeResize="0"/>
          <p:nvPr/>
        </p:nvPicPr>
        <p:blipFill rotWithShape="1">
          <a:blip r:embed="rId4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5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725290">
            <a:off x="5771100" y="3074111"/>
            <a:ext cx="391129" cy="4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6331" y="3765605"/>
            <a:ext cx="422120" cy="658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látano, fruta, tabla, pieza&#10;&#10;Descripción generada automáticamente" id="992" name="Google Shape;992;p54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638270">
            <a:off x="5235861" y="5088611"/>
            <a:ext cx="744543" cy="49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54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62391" y="3133337"/>
            <a:ext cx="1097126" cy="103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aza, rojo, tabla, oscuro&#10;&#10;Descripción generada automáticamente" id="994" name="Google Shape;994;p54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129660" y="3755208"/>
            <a:ext cx="432904" cy="51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54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088525" y="3266965"/>
            <a:ext cx="194067" cy="37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54">
            <a:hlinkClick action="ppaction://hlinksldjump"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383693" y="3166285"/>
            <a:ext cx="257924" cy="4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5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47866" y="5159568"/>
            <a:ext cx="524796" cy="2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54">
            <a:hlinkClick action="ppaction://hlinksldjump"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677888" y="4183156"/>
            <a:ext cx="363931" cy="949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botella de color negro&#10;&#10;Descripción generada automáticamente" id="999" name="Google Shape;999;p54">
            <a:hlinkClick action="ppaction://hlinksldjump"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-62022" y="3302846"/>
            <a:ext cx="1011591" cy="131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54">
            <a:hlinkClick action="ppaction://hlinksldjump" r:id="rId23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219955" y="5132229"/>
            <a:ext cx="631340" cy="504139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54"/>
          <p:cNvSpPr txBox="1"/>
          <p:nvPr/>
        </p:nvSpPr>
        <p:spPr>
          <a:xfrm>
            <a:off x="2057121" y="1439625"/>
            <a:ext cx="51183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Haz clic en los 2 residuos que hay que tirar en el CONTENEDOR DE TAPA NARANJA</a:t>
            </a:r>
            <a:endParaRPr/>
          </a:p>
        </p:txBody>
      </p:sp>
      <p:pic>
        <p:nvPicPr>
          <p:cNvPr descr="Imagen que contiene verde&#10;&#10;Descripción generada automáticamente" id="1002" name="Google Shape;1002;p5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69008" y="3964488"/>
            <a:ext cx="347919" cy="260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verde&#10;&#10;Descripción generada automáticamente" id="1003" name="Google Shape;1003;p5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29547" y="5075288"/>
            <a:ext cx="347919" cy="26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54">
            <a:hlinkClick action="ppaction://hlinksldjump" r:id="rId26"/>
          </p:cNvPr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306866" y="4129452"/>
            <a:ext cx="604444" cy="481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54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PRUEBA FINAL</a:t>
            </a:r>
            <a:endParaRPr/>
          </a:p>
        </p:txBody>
      </p:sp>
      <p:pic>
        <p:nvPicPr>
          <p:cNvPr descr="Flecha ligeramente curva" id="1006" name="Google Shape;1006;p54">
            <a:hlinkClick action="ppaction://hlinkshowjump?jump=nextslide"/>
          </p:cNvPr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55"/>
          <p:cNvSpPr txBox="1"/>
          <p:nvPr/>
        </p:nvSpPr>
        <p:spPr>
          <a:xfrm>
            <a:off x="1231792" y="306466"/>
            <a:ext cx="7200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¡ENHORABUENA!</a:t>
            </a:r>
            <a:endParaRPr/>
          </a:p>
        </p:txBody>
      </p:sp>
      <p:grpSp>
        <p:nvGrpSpPr>
          <p:cNvPr id="1013" name="Google Shape;1013;p55"/>
          <p:cNvGrpSpPr/>
          <p:nvPr/>
        </p:nvGrpSpPr>
        <p:grpSpPr>
          <a:xfrm>
            <a:off x="1872653" y="1439558"/>
            <a:ext cx="6406807" cy="5622579"/>
            <a:chOff x="-140365" y="1130425"/>
            <a:chExt cx="6406807" cy="5622579"/>
          </a:xfrm>
        </p:grpSpPr>
        <p:pic>
          <p:nvPicPr>
            <p:cNvPr id="1014" name="Google Shape;1014;p55"/>
            <p:cNvPicPr preferRelativeResize="0"/>
            <p:nvPr/>
          </p:nvPicPr>
          <p:blipFill rotWithShape="1">
            <a:blip r:embed="rId3">
              <a:alphaModFix/>
            </a:blip>
            <a:srcRect b="19194" l="11150" r="11151" t="25499"/>
            <a:stretch/>
          </p:blipFill>
          <p:spPr>
            <a:xfrm rot="1429870">
              <a:off x="398742" y="2045220"/>
              <a:ext cx="5328592" cy="379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paraguas, tabla&#10;&#10;Descripción generada automáticamente" id="1015" name="Google Shape;1015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251960">
              <a:off x="641305" y="1670722"/>
              <a:ext cx="2915811" cy="1512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6" name="Google Shape;1016;p55"/>
          <p:cNvSpPr txBox="1"/>
          <p:nvPr/>
        </p:nvSpPr>
        <p:spPr>
          <a:xfrm>
            <a:off x="899592" y="1150704"/>
            <a:ext cx="71009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¡ERES UN EXPERTO/A EN SEPARACIÓN DE RESIDUOS!</a:t>
            </a:r>
            <a:endParaRPr/>
          </a:p>
        </p:txBody>
      </p:sp>
      <p:pic>
        <p:nvPicPr>
          <p:cNvPr descr="pantalles_ppt-02.png" id="1017" name="Google Shape;1017;p55"/>
          <p:cNvPicPr preferRelativeResize="0"/>
          <p:nvPr/>
        </p:nvPicPr>
        <p:blipFill rotWithShape="1">
          <a:blip r:embed="rId5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echa ligeramente curva" id="1018" name="Google Shape;1018;p55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56"/>
          <p:cNvSpPr/>
          <p:nvPr/>
        </p:nvSpPr>
        <p:spPr>
          <a:xfrm>
            <a:off x="3455876" y="4943692"/>
            <a:ext cx="2232248" cy="95592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SALIR DEL JUEGO</a:t>
            </a:r>
            <a:endParaRPr/>
          </a:p>
        </p:txBody>
      </p:sp>
      <p:grpSp>
        <p:nvGrpSpPr>
          <p:cNvPr id="1025" name="Google Shape;1025;p56"/>
          <p:cNvGrpSpPr/>
          <p:nvPr/>
        </p:nvGrpSpPr>
        <p:grpSpPr>
          <a:xfrm flipH="1">
            <a:off x="3227987" y="958388"/>
            <a:ext cx="5916013" cy="5271739"/>
            <a:chOff x="-2574298" y="462419"/>
            <a:chExt cx="5847361" cy="5377417"/>
          </a:xfrm>
        </p:grpSpPr>
        <p:pic>
          <p:nvPicPr>
            <p:cNvPr descr="Imagen que contiene dibujo&#10;&#10;Descripción generada automáticamente" id="1026" name="Google Shape;1026;p56"/>
            <p:cNvPicPr preferRelativeResize="0"/>
            <p:nvPr/>
          </p:nvPicPr>
          <p:blipFill rotWithShape="1">
            <a:blip r:embed="rId3">
              <a:alphaModFix/>
            </a:blip>
            <a:srcRect b="3599" l="7685" r="16549" t="18156"/>
            <a:stretch/>
          </p:blipFill>
          <p:spPr>
            <a:xfrm flipH="1">
              <a:off x="-2574298" y="462419"/>
              <a:ext cx="5847361" cy="5377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7" name="Google Shape;1027;p56"/>
            <p:cNvSpPr txBox="1"/>
            <p:nvPr/>
          </p:nvSpPr>
          <p:spPr>
            <a:xfrm rot="470449">
              <a:off x="1069360" y="1953519"/>
              <a:ext cx="199879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 tienes alguna duda puedes resolverla en: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5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aciertaconlaorganica.es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5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madrid.es/reciclaje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8" name="Google Shape;1028;p56"/>
          <p:cNvSpPr txBox="1"/>
          <p:nvPr/>
        </p:nvSpPr>
        <p:spPr>
          <a:xfrm>
            <a:off x="1236827" y="240200"/>
            <a:ext cx="7200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¡GRACIAS POR PARTICIPAR!</a:t>
            </a:r>
            <a:endParaRPr/>
          </a:p>
        </p:txBody>
      </p:sp>
      <p:pic>
        <p:nvPicPr>
          <p:cNvPr descr="pantalles_ppt-02.png" id="1029" name="Google Shape;1029;p56"/>
          <p:cNvPicPr preferRelativeResize="0"/>
          <p:nvPr/>
        </p:nvPicPr>
        <p:blipFill rotWithShape="1">
          <a:blip r:embed="rId6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0" name="Google Shape;1030;p56"/>
          <p:cNvGrpSpPr/>
          <p:nvPr/>
        </p:nvGrpSpPr>
        <p:grpSpPr>
          <a:xfrm>
            <a:off x="-3141354" y="1399597"/>
            <a:ext cx="6488050" cy="4820228"/>
            <a:chOff x="-3402459" y="116587"/>
            <a:chExt cx="6488050" cy="4820228"/>
          </a:xfrm>
        </p:grpSpPr>
        <p:pic>
          <p:nvPicPr>
            <p:cNvPr id="1031" name="Google Shape;1031;p5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-3402459" y="116587"/>
              <a:ext cx="6488050" cy="4820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2" name="Google Shape;1032;p56"/>
            <p:cNvSpPr txBox="1"/>
            <p:nvPr/>
          </p:nvSpPr>
          <p:spPr>
            <a:xfrm flipH="1">
              <a:off x="569496" y="1214612"/>
              <a:ext cx="202226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500">
                  <a:solidFill>
                    <a:srgbClr val="A65A29"/>
                  </a:solidFill>
                  <a:latin typeface="Arial"/>
                  <a:ea typeface="Arial"/>
                  <a:cs typeface="Arial"/>
                  <a:sym typeface="Arial"/>
                </a:rPr>
                <a:t>¡SÍGUENOS!</a:t>
              </a:r>
              <a:endParaRPr/>
            </a:p>
          </p:txBody>
        </p:sp>
        <p:pic>
          <p:nvPicPr>
            <p:cNvPr descr="Imagen que contiene competencia de atletismo&#10;&#10;Descripción generada automáticamente" id="1033" name="Google Shape;1033;p56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76091" y="1391846"/>
              <a:ext cx="766478" cy="766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competencia de atletismo, tabla&#10;&#10;Descripción generada automáticamente" id="1034" name="Google Shape;1034;p56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65667" y="1927999"/>
              <a:ext cx="766477" cy="766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objeto, reloj, señal&#10;&#10;Descripción generada automáticamente" id="1035" name="Google Shape;1035;p56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55309" y="2426642"/>
              <a:ext cx="776835" cy="766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competencia de atletismo&#10;&#10;Descripción generada automáticamente" id="1036" name="Google Shape;1036;p56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55309" y="2999131"/>
              <a:ext cx="766478" cy="7664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7" name="Google Shape;1037;p56"/>
          <p:cNvSpPr/>
          <p:nvPr/>
        </p:nvSpPr>
        <p:spPr>
          <a:xfrm>
            <a:off x="4003860" y="5343287"/>
            <a:ext cx="1512168" cy="37624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55A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SALIR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57"/>
          <p:cNvPicPr preferRelativeResize="0"/>
          <p:nvPr/>
        </p:nvPicPr>
        <p:blipFill rotWithShape="1">
          <a:blip r:embed="rId3">
            <a:alphaModFix/>
          </a:blip>
          <a:srcRect b="14300" l="14299" r="15350" t="19907"/>
          <a:stretch/>
        </p:blipFill>
        <p:spPr>
          <a:xfrm>
            <a:off x="1197" y="1789397"/>
            <a:ext cx="3266532" cy="3054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1044" name="Google Shape;1044;p57"/>
          <p:cNvPicPr preferRelativeResize="0"/>
          <p:nvPr/>
        </p:nvPicPr>
        <p:blipFill rotWithShape="1">
          <a:blip r:embed="rId4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57"/>
          <p:cNvSpPr txBox="1"/>
          <p:nvPr/>
        </p:nvSpPr>
        <p:spPr>
          <a:xfrm>
            <a:off x="2195736" y="2416201"/>
            <a:ext cx="50227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Prueba de nuevo</a:t>
            </a:r>
            <a:endParaRPr/>
          </a:p>
        </p:txBody>
      </p:sp>
      <p:sp>
        <p:nvSpPr>
          <p:cNvPr id="1046" name="Google Shape;1046;p57"/>
          <p:cNvSpPr txBox="1"/>
          <p:nvPr/>
        </p:nvSpPr>
        <p:spPr>
          <a:xfrm>
            <a:off x="803195" y="1595774"/>
            <a:ext cx="76691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¡FALLASTE!</a:t>
            </a:r>
            <a:endParaRPr/>
          </a:p>
        </p:txBody>
      </p:sp>
      <p:sp>
        <p:nvSpPr>
          <p:cNvPr id="1047" name="Google Shape;1047;p57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PRUEBA FINAL</a:t>
            </a:r>
            <a:endParaRPr/>
          </a:p>
        </p:txBody>
      </p:sp>
      <p:pic>
        <p:nvPicPr>
          <p:cNvPr descr="Actualizar RTL" id="1048" name="Google Shape;1048;p5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4800" y="311798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58"/>
          <p:cNvSpPr txBox="1"/>
          <p:nvPr/>
        </p:nvSpPr>
        <p:spPr>
          <a:xfrm>
            <a:off x="2195736" y="2416201"/>
            <a:ext cx="50227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Prueba de nuevo</a:t>
            </a:r>
            <a:endParaRPr/>
          </a:p>
        </p:txBody>
      </p:sp>
      <p:sp>
        <p:nvSpPr>
          <p:cNvPr id="1054" name="Google Shape;1054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1055" name="Google Shape;1055;p58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58"/>
          <p:cNvPicPr preferRelativeResize="0"/>
          <p:nvPr/>
        </p:nvPicPr>
        <p:blipFill rotWithShape="1">
          <a:blip r:embed="rId4">
            <a:alphaModFix/>
          </a:blip>
          <a:srcRect b="14300" l="14299" r="15350" t="19907"/>
          <a:stretch/>
        </p:blipFill>
        <p:spPr>
          <a:xfrm>
            <a:off x="1197" y="1789397"/>
            <a:ext cx="3266532" cy="3054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58"/>
          <p:cNvSpPr txBox="1"/>
          <p:nvPr/>
        </p:nvSpPr>
        <p:spPr>
          <a:xfrm>
            <a:off x="803195" y="1595774"/>
            <a:ext cx="76691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¡FALLASTE!</a:t>
            </a:r>
            <a:endParaRPr/>
          </a:p>
        </p:txBody>
      </p:sp>
      <p:sp>
        <p:nvSpPr>
          <p:cNvPr id="1058" name="Google Shape;1058;p58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PRUEBA FINAL</a:t>
            </a:r>
            <a:endParaRPr/>
          </a:p>
        </p:txBody>
      </p:sp>
      <p:pic>
        <p:nvPicPr>
          <p:cNvPr descr="Actualizar RTL" id="1059" name="Google Shape;1059;p5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4800" y="311798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1065" name="Google Shape;1065;p59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59"/>
          <p:cNvPicPr preferRelativeResize="0"/>
          <p:nvPr/>
        </p:nvPicPr>
        <p:blipFill rotWithShape="1">
          <a:blip r:embed="rId4">
            <a:alphaModFix/>
          </a:blip>
          <a:srcRect b="14300" l="14299" r="15350" t="19907"/>
          <a:stretch/>
        </p:blipFill>
        <p:spPr>
          <a:xfrm>
            <a:off x="1197" y="1789397"/>
            <a:ext cx="3266532" cy="3054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59"/>
          <p:cNvSpPr txBox="1"/>
          <p:nvPr/>
        </p:nvSpPr>
        <p:spPr>
          <a:xfrm>
            <a:off x="2126400" y="2463254"/>
            <a:ext cx="50227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Prueba de nuevo</a:t>
            </a:r>
            <a:endParaRPr/>
          </a:p>
        </p:txBody>
      </p:sp>
      <p:sp>
        <p:nvSpPr>
          <p:cNvPr id="1068" name="Google Shape;1068;p59"/>
          <p:cNvSpPr txBox="1"/>
          <p:nvPr/>
        </p:nvSpPr>
        <p:spPr>
          <a:xfrm>
            <a:off x="803195" y="1595774"/>
            <a:ext cx="76691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¡FALLASTE!</a:t>
            </a:r>
            <a:endParaRPr/>
          </a:p>
        </p:txBody>
      </p:sp>
      <p:sp>
        <p:nvSpPr>
          <p:cNvPr id="1069" name="Google Shape;1069;p59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PRUEBA FINAL</a:t>
            </a:r>
            <a:endParaRPr/>
          </a:p>
        </p:txBody>
      </p:sp>
      <p:pic>
        <p:nvPicPr>
          <p:cNvPr descr="Actualizar RTL" id="1070" name="Google Shape;1070;p5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4800" y="311798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1076" name="Google Shape;1076;p60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60"/>
          <p:cNvPicPr preferRelativeResize="0"/>
          <p:nvPr/>
        </p:nvPicPr>
        <p:blipFill rotWithShape="1">
          <a:blip r:embed="rId4">
            <a:alphaModFix/>
          </a:blip>
          <a:srcRect b="14300" l="14299" r="15350" t="19907"/>
          <a:stretch/>
        </p:blipFill>
        <p:spPr>
          <a:xfrm>
            <a:off x="1197" y="1789397"/>
            <a:ext cx="3266532" cy="3054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60"/>
          <p:cNvSpPr txBox="1"/>
          <p:nvPr/>
        </p:nvSpPr>
        <p:spPr>
          <a:xfrm>
            <a:off x="2126400" y="2500528"/>
            <a:ext cx="50227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Prueba de nuevo</a:t>
            </a:r>
            <a:endParaRPr/>
          </a:p>
        </p:txBody>
      </p:sp>
      <p:sp>
        <p:nvSpPr>
          <p:cNvPr id="1079" name="Google Shape;1079;p60"/>
          <p:cNvSpPr txBox="1"/>
          <p:nvPr/>
        </p:nvSpPr>
        <p:spPr>
          <a:xfrm>
            <a:off x="803195" y="1595774"/>
            <a:ext cx="76691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¡FALLASTE!</a:t>
            </a:r>
            <a:endParaRPr/>
          </a:p>
        </p:txBody>
      </p:sp>
      <p:sp>
        <p:nvSpPr>
          <p:cNvPr id="1080" name="Google Shape;1080;p60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PRUEBA FINAL</a:t>
            </a:r>
            <a:endParaRPr/>
          </a:p>
        </p:txBody>
      </p:sp>
      <p:pic>
        <p:nvPicPr>
          <p:cNvPr descr="Actualizar RTL" id="1081" name="Google Shape;1081;p6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4800" y="320231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1087" name="Google Shape;1087;p61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61"/>
          <p:cNvPicPr preferRelativeResize="0"/>
          <p:nvPr/>
        </p:nvPicPr>
        <p:blipFill rotWithShape="1">
          <a:blip r:embed="rId4">
            <a:alphaModFix/>
          </a:blip>
          <a:srcRect b="14300" l="14299" r="15350" t="19907"/>
          <a:stretch/>
        </p:blipFill>
        <p:spPr>
          <a:xfrm>
            <a:off x="1197" y="1789397"/>
            <a:ext cx="3266532" cy="3054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61"/>
          <p:cNvSpPr txBox="1"/>
          <p:nvPr/>
        </p:nvSpPr>
        <p:spPr>
          <a:xfrm>
            <a:off x="2126400" y="2531921"/>
            <a:ext cx="50227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Prueba de nuevo</a:t>
            </a:r>
            <a:endParaRPr/>
          </a:p>
        </p:txBody>
      </p:sp>
      <p:sp>
        <p:nvSpPr>
          <p:cNvPr id="1090" name="Google Shape;1090;p61"/>
          <p:cNvSpPr txBox="1"/>
          <p:nvPr/>
        </p:nvSpPr>
        <p:spPr>
          <a:xfrm>
            <a:off x="803195" y="1595774"/>
            <a:ext cx="76691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¡FALLASTE!</a:t>
            </a:r>
            <a:endParaRPr/>
          </a:p>
        </p:txBody>
      </p:sp>
      <p:sp>
        <p:nvSpPr>
          <p:cNvPr id="1091" name="Google Shape;1091;p61"/>
          <p:cNvSpPr txBox="1"/>
          <p:nvPr/>
        </p:nvSpPr>
        <p:spPr>
          <a:xfrm>
            <a:off x="1231792" y="556308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PRUEBA FINAL</a:t>
            </a:r>
            <a:endParaRPr/>
          </a:p>
        </p:txBody>
      </p:sp>
      <p:pic>
        <p:nvPicPr>
          <p:cNvPr descr="Actualizar RTL" id="1092" name="Google Shape;1092;p6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590" y="323370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135" name="Google Shape;135;p17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aja&#10;&#10;Descripción generada automáticamente" id="136" name="Google Shape;13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375" y="3804379"/>
            <a:ext cx="1355193" cy="1293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, tabla, pieza, blanco&#10;&#10;Descripción generada automáticamente" id="137" name="Google Shape;13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9200" y="4432784"/>
            <a:ext cx="533259" cy="871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ta con hojas verdes&#10;&#10;Descripción generada automáticamente" id="138" name="Google Shape;13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103" y="2056531"/>
            <a:ext cx="1786713" cy="11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7">
            <a:alphaModFix/>
          </a:blip>
          <a:srcRect b="0" l="23006" r="23000" t="0"/>
          <a:stretch/>
        </p:blipFill>
        <p:spPr>
          <a:xfrm>
            <a:off x="7484797" y="2949959"/>
            <a:ext cx="365539" cy="855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insecto con alas&#10;&#10;Descripción generada automáticamente" id="140" name="Google Shape;14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72200" y="1853025"/>
            <a:ext cx="864096" cy="107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omida, plato, tabla, alimentos&#10;&#10;Descripción generada automáticamente" id="141" name="Google Shape;141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31376" y="2146768"/>
            <a:ext cx="864096" cy="619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ieza, alimentos, pastel, tabla&#10;&#10;Descripción generada automáticamente" id="142" name="Google Shape;142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32192" y="3234522"/>
            <a:ext cx="1104499" cy="1241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ieza, raíz, alimentos, tabla&#10;&#10;Descripción generada automáticamente" id="143" name="Google Shape;143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67130" y="4711233"/>
            <a:ext cx="864096" cy="92483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923160" y="511755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DE TAPA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MARRÓN</a:t>
            </a:r>
            <a:endParaRPr/>
          </a:p>
        </p:txBody>
      </p:sp>
      <p:pic>
        <p:nvPicPr>
          <p:cNvPr descr="Flecha ligeramente curva" id="145" name="Google Shape;145;p17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aja&#10;&#10;Descripción generada automáticamente" id="152" name="Google Shape;15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266" y="3883479"/>
            <a:ext cx="1355193" cy="129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5816" y="4454494"/>
            <a:ext cx="1821901" cy="121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ta con hojas verdes&#10;&#10;Descripción generada automáticamente" id="154" name="Google Shape;15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6534" y="1861561"/>
            <a:ext cx="1786713" cy="11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7">
            <a:alphaModFix/>
          </a:blip>
          <a:srcRect b="0" l="23006" r="23000" t="0"/>
          <a:stretch/>
        </p:blipFill>
        <p:spPr>
          <a:xfrm>
            <a:off x="7484797" y="2949959"/>
            <a:ext cx="365539" cy="855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insecto con alas&#10;&#10;Descripción generada automáticamente" id="156" name="Google Shape;15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72200" y="1853025"/>
            <a:ext cx="864096" cy="107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omida, plato, tabla, alimentos&#10;&#10;Descripción generada automáticamente" id="157" name="Google Shape;15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31376" y="2146768"/>
            <a:ext cx="864096" cy="619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ieza, alimentos, pastel, tabla&#10;&#10;Descripción generada automáticamente" id="158" name="Google Shape;158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27298" y="3272569"/>
            <a:ext cx="1104499" cy="1241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ieza, raíz, alimentos, tabla&#10;&#10;Descripción generada automáticamente" id="159" name="Google Shape;159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67130" y="4711233"/>
            <a:ext cx="864096" cy="924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, tabla, pieza, blanco&#10;&#10;Descripción generada automáticamente" id="160" name="Google Shape;160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66768" y="3320631"/>
            <a:ext cx="535689" cy="875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verde&#10;&#10;Descripción generada automáticamente" id="161" name="Google Shape;161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751145" y="4711233"/>
            <a:ext cx="918769" cy="6883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/>
          <p:nvPr/>
        </p:nvSpPr>
        <p:spPr>
          <a:xfrm>
            <a:off x="1682119" y="1997605"/>
            <a:ext cx="918770" cy="608736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5892973" y="2053846"/>
            <a:ext cx="918770" cy="608736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1492990" y="4648241"/>
            <a:ext cx="918770" cy="608736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5053122" y="3595044"/>
            <a:ext cx="918770" cy="608736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372200" y="4856242"/>
            <a:ext cx="918770" cy="608736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3531725" y="2079434"/>
            <a:ext cx="918770" cy="608736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2621394" y="3669273"/>
            <a:ext cx="918770" cy="608736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6860202" y="3230744"/>
            <a:ext cx="918770" cy="608736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923160" y="511755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DE TAPA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MARRÓN</a:t>
            </a:r>
            <a:endParaRPr/>
          </a:p>
        </p:txBody>
      </p:sp>
      <p:pic>
        <p:nvPicPr>
          <p:cNvPr descr="Flecha ligeramente curva" id="171" name="Google Shape;171;p18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1301720" y="1044349"/>
            <a:ext cx="71287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Pulsa sobre el residuo que </a:t>
            </a:r>
            <a:r>
              <a:rPr b="1"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s-E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estaba antes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178" name="Google Shape;178;p19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aja&#10;&#10;Descripción generada automáticamente" id="179" name="Google Shape;17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540" y="3686286"/>
            <a:ext cx="1355193" cy="129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2727" y="4934670"/>
            <a:ext cx="1821901" cy="121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herramienta&#10;&#10;Descripción generada automáticamente" id="181" name="Google Shape;18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1226" y="2338173"/>
            <a:ext cx="365538" cy="855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insecto con alas&#10;&#10;Descripción generada automáticamente" id="182" name="Google Shape;18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44208" y="1702764"/>
            <a:ext cx="864096" cy="107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omida, plato, tabla, alimentos&#10;&#10;Descripción generada automáticamente" id="183" name="Google Shape;18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53281" y="1858376"/>
            <a:ext cx="864096" cy="619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ieza, alimentos, pastel, tabla&#10;&#10;Descripción generada automáticamente" id="184" name="Google Shape;184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69103" y="4177538"/>
            <a:ext cx="1104499" cy="1241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ieza, raíz, alimentos, tabla&#10;&#10;Descripción generada automáticamente" id="185" name="Google Shape;185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64592" y="3649387"/>
            <a:ext cx="864096" cy="924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, tabla, pieza, blanco&#10;&#10;Descripción generada automáticamente" id="186" name="Google Shape;186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56355" y="3983239"/>
            <a:ext cx="535689" cy="87539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/>
        </p:nvSpPr>
        <p:spPr>
          <a:xfrm>
            <a:off x="1570640" y="1040202"/>
            <a:ext cx="58972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TODOS ESTOS RESIDUOS SE DEPOSITAN EN EL CONTENEDOR DE TAPA MARRÓN:</a:t>
            </a:r>
            <a:endParaRPr sz="1600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1585985" y="2881590"/>
            <a:ext cx="633670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¡Enhorabuena!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¡La ficha del  </a:t>
            </a:r>
            <a:r>
              <a:rPr lang="es-ES" sz="24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CONTENEDOR DE TAPA MARRÓN </a:t>
            </a: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 es tuya!</a:t>
            </a:r>
            <a:endParaRPr/>
          </a:p>
        </p:txBody>
      </p:sp>
      <p:pic>
        <p:nvPicPr>
          <p:cNvPr descr="Imagen que contiene objeto, cuarto, reloj&#10;&#10;Descripción generada automáticamente" id="189" name="Google Shape;189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01490" y="1717684"/>
            <a:ext cx="1105694" cy="110242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923160" y="511755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CONTENEDOR DE TAPA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MARRÓN</a:t>
            </a:r>
            <a:endParaRPr/>
          </a:p>
        </p:txBody>
      </p:sp>
      <p:pic>
        <p:nvPicPr>
          <p:cNvPr descr="Imagen que contiene planta, árbol, palma, flor&#10;&#10;Descripción generada automáticamente" id="191" name="Google Shape;191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7296" y="1541641"/>
            <a:ext cx="1619209" cy="1491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echa ligeramente curva" id="192" name="Google Shape;192;p19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939388" y="547896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198" name="Google Shape;198;p20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10981" y="5541709"/>
            <a:ext cx="9154981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179512" y="150602"/>
            <a:ext cx="8964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¡Te ha tocado la ficha del </a:t>
            </a:r>
            <a:r>
              <a:rPr b="1" lang="es-ES" sz="2400">
                <a:solidFill>
                  <a:srgbClr val="955A2F"/>
                </a:solidFill>
                <a:latin typeface="Arial"/>
                <a:ea typeface="Arial"/>
                <a:cs typeface="Arial"/>
                <a:sym typeface="Arial"/>
              </a:rPr>
              <a:t>PUNTO LIMPIO</a:t>
            </a:r>
            <a:r>
              <a:rPr b="1" lang="es-E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!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Haz clic en ella...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 rot="9004614">
            <a:off x="7094810" y="2118383"/>
            <a:ext cx="720080" cy="516352"/>
          </a:xfrm>
          <a:prstGeom prst="chevron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20"/>
          <p:cNvGrpSpPr/>
          <p:nvPr/>
        </p:nvGrpSpPr>
        <p:grpSpPr>
          <a:xfrm>
            <a:off x="1932091" y="893960"/>
            <a:ext cx="5182938" cy="5213731"/>
            <a:chOff x="1932091" y="893960"/>
            <a:chExt cx="5182938" cy="5213731"/>
          </a:xfrm>
        </p:grpSpPr>
        <p:grpSp>
          <p:nvGrpSpPr>
            <p:cNvPr id="202" name="Google Shape;202;p20"/>
            <p:cNvGrpSpPr/>
            <p:nvPr/>
          </p:nvGrpSpPr>
          <p:grpSpPr>
            <a:xfrm>
              <a:off x="1932091" y="893960"/>
              <a:ext cx="5182938" cy="5213731"/>
              <a:chOff x="1932091" y="893960"/>
              <a:chExt cx="5182938" cy="5213731"/>
            </a:xfrm>
          </p:grpSpPr>
          <p:grpSp>
            <p:nvGrpSpPr>
              <p:cNvPr id="203" name="Google Shape;203;p20"/>
              <p:cNvGrpSpPr/>
              <p:nvPr/>
            </p:nvGrpSpPr>
            <p:grpSpPr>
              <a:xfrm rot="10800000">
                <a:off x="1932091" y="893960"/>
                <a:ext cx="5182938" cy="5213731"/>
                <a:chOff x="1964357" y="905944"/>
                <a:chExt cx="5182938" cy="5213731"/>
              </a:xfrm>
            </p:grpSpPr>
            <p:grpSp>
              <p:nvGrpSpPr>
                <p:cNvPr id="204" name="Google Shape;204;p20"/>
                <p:cNvGrpSpPr/>
                <p:nvPr/>
              </p:nvGrpSpPr>
              <p:grpSpPr>
                <a:xfrm>
                  <a:off x="1964357" y="905944"/>
                  <a:ext cx="5182938" cy="5213731"/>
                  <a:chOff x="1964357" y="905944"/>
                  <a:chExt cx="5182938" cy="5213731"/>
                </a:xfrm>
              </p:grpSpPr>
              <p:pic>
                <p:nvPicPr>
                  <p:cNvPr id="205" name="Google Shape;205;p20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1964357" y="905944"/>
                    <a:ext cx="5182938" cy="52137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206" name="Google Shape;206;p20"/>
                  <p:cNvGrpSpPr/>
                  <p:nvPr/>
                </p:nvGrpSpPr>
                <p:grpSpPr>
                  <a:xfrm>
                    <a:off x="1981350" y="924237"/>
                    <a:ext cx="5148953" cy="5162190"/>
                    <a:chOff x="2264547" y="1164091"/>
                    <a:chExt cx="4614906" cy="4529818"/>
                  </a:xfrm>
                </p:grpSpPr>
                <p:sp>
                  <p:nvSpPr>
                    <p:cNvPr id="207" name="Google Shape;207;p20"/>
                    <p:cNvSpPr/>
                    <p:nvPr/>
                  </p:nvSpPr>
                  <p:spPr>
                    <a:xfrm>
                      <a:off x="2264547" y="1164091"/>
                      <a:ext cx="4614906" cy="4529818"/>
                    </a:xfrm>
                    <a:prstGeom prst="ellipse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208" name="Google Shape;208;p20"/>
                    <p:cNvCxnSpPr>
                      <a:stCxn id="207" idx="0"/>
                      <a:endCxn id="207" idx="4"/>
                    </p:cNvCxnSpPr>
                    <p:nvPr/>
                  </p:nvCxnSpPr>
                  <p:spPr>
                    <a:xfrm>
                      <a:off x="4572000" y="1164091"/>
                      <a:ext cx="0" cy="452970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209" name="Google Shape;209;p20"/>
                    <p:cNvCxnSpPr>
                      <a:stCxn id="207" idx="2"/>
                      <a:endCxn id="207" idx="6"/>
                    </p:cNvCxnSpPr>
                    <p:nvPr/>
                  </p:nvCxnSpPr>
                  <p:spPr>
                    <a:xfrm>
                      <a:off x="2264547" y="3429000"/>
                      <a:ext cx="4614900" cy="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210" name="Google Shape;210;p20"/>
                    <p:cNvCxnSpPr>
                      <a:stCxn id="207" idx="1"/>
                      <a:endCxn id="207" idx="5"/>
                    </p:cNvCxnSpPr>
                    <p:nvPr/>
                  </p:nvCxnSpPr>
                  <p:spPr>
                    <a:xfrm>
                      <a:off x="2940384" y="1827467"/>
                      <a:ext cx="3263100" cy="320310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211" name="Google Shape;211;p20"/>
                    <p:cNvCxnSpPr>
                      <a:stCxn id="207" idx="3"/>
                      <a:endCxn id="207" idx="7"/>
                    </p:cNvCxnSpPr>
                    <p:nvPr/>
                  </p:nvCxnSpPr>
                  <p:spPr>
                    <a:xfrm flipH="1" rot="10800000">
                      <a:off x="2940384" y="1827432"/>
                      <a:ext cx="3263100" cy="320310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</p:grpSp>
            </p:grpSp>
            <p:sp>
              <p:nvSpPr>
                <p:cNvPr id="212" name="Google Shape;212;p20"/>
                <p:cNvSpPr txBox="1"/>
                <p:nvPr/>
              </p:nvSpPr>
              <p:spPr>
                <a:xfrm rot="-9660882">
                  <a:off x="2419072" y="2526779"/>
                  <a:ext cx="157794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200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Contenedor azul</a:t>
                  </a:r>
                  <a:endParaRPr/>
                </a:p>
              </p:txBody>
            </p:sp>
            <p:sp>
              <p:nvSpPr>
                <p:cNvPr id="213" name="Google Shape;213;p20">
                  <a:hlinkClick action="ppaction://hlinksldjump" r:id="rId5"/>
                </p:cNvPr>
                <p:cNvSpPr txBox="1"/>
                <p:nvPr/>
              </p:nvSpPr>
              <p:spPr>
                <a:xfrm rot="9610527">
                  <a:off x="2373331" y="3847962"/>
                  <a:ext cx="169431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200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Punto Limpio</a:t>
                  </a:r>
                  <a:endParaRPr/>
                </a:p>
              </p:txBody>
            </p:sp>
            <p:sp>
              <p:nvSpPr>
                <p:cNvPr id="214" name="Google Shape;214;p20"/>
                <p:cNvSpPr txBox="1"/>
                <p:nvPr/>
              </p:nvSpPr>
              <p:spPr>
                <a:xfrm rot="3597523">
                  <a:off x="4226820" y="4512861"/>
                  <a:ext cx="1851237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200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Contenedor naranja</a:t>
                  </a:r>
                  <a:endParaRPr/>
                </a:p>
              </p:txBody>
            </p:sp>
            <p:sp>
              <p:nvSpPr>
                <p:cNvPr id="215" name="Google Shape;215;p20"/>
                <p:cNvSpPr txBox="1"/>
                <p:nvPr/>
              </p:nvSpPr>
              <p:spPr>
                <a:xfrm rot="6892250">
                  <a:off x="3209201" y="4472824"/>
                  <a:ext cx="15258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200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Contenedor verde</a:t>
                  </a:r>
                  <a:endParaRPr/>
                </a:p>
              </p:txBody>
            </p:sp>
            <p:sp>
              <p:nvSpPr>
                <p:cNvPr id="216" name="Google Shape;216;p20"/>
                <p:cNvSpPr txBox="1"/>
                <p:nvPr/>
              </p:nvSpPr>
              <p:spPr>
                <a:xfrm rot="-6576289">
                  <a:off x="3250014" y="1743917"/>
                  <a:ext cx="1524788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200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Contenedor amarillo</a:t>
                  </a:r>
                  <a:endParaRPr/>
                </a:p>
              </p:txBody>
            </p:sp>
            <p:sp>
              <p:nvSpPr>
                <p:cNvPr id="217" name="Google Shape;217;p20"/>
                <p:cNvSpPr txBox="1"/>
                <p:nvPr/>
              </p:nvSpPr>
              <p:spPr>
                <a:xfrm rot="-3832340">
                  <a:off x="4543819" y="2022479"/>
                  <a:ext cx="115538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200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Reciclaje</a:t>
                  </a:r>
                  <a:endParaRPr/>
                </a:p>
              </p:txBody>
            </p:sp>
          </p:grpSp>
          <p:pic>
            <p:nvPicPr>
              <p:cNvPr descr="Imagen que contiene objeto, cuarto, reloj&#10;&#10;Descripción generada automáticamente" id="218" name="Google Shape;218;p2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 rot="9325981">
                <a:off x="2412273" y="3608952"/>
                <a:ext cx="1105694" cy="11024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9" name="Google Shape;219;p20"/>
            <p:cNvSpPr txBox="1"/>
            <p:nvPr/>
          </p:nvSpPr>
          <p:spPr>
            <a:xfrm rot="1365039">
              <a:off x="2936058" y="2688877"/>
              <a:ext cx="4154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¿?</a:t>
              </a:r>
              <a:endParaRPr/>
            </a:p>
          </p:txBody>
        </p:sp>
      </p:grpSp>
      <p:sp>
        <p:nvSpPr>
          <p:cNvPr id="220" name="Google Shape;220;p20"/>
          <p:cNvSpPr txBox="1"/>
          <p:nvPr/>
        </p:nvSpPr>
        <p:spPr>
          <a:xfrm>
            <a:off x="1465354" y="131462"/>
            <a:ext cx="64627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GIRA LA RULETA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talles_ppt-02.png" id="226" name="Google Shape;226;p21"/>
          <p:cNvPicPr preferRelativeResize="0"/>
          <p:nvPr/>
        </p:nvPicPr>
        <p:blipFill rotWithShape="1">
          <a:blip r:embed="rId3">
            <a:alphaModFix/>
          </a:blip>
          <a:srcRect b="0" l="0" r="0" t="80891"/>
          <a:stretch/>
        </p:blipFill>
        <p:spPr>
          <a:xfrm>
            <a:off x="-66737" y="5541709"/>
            <a:ext cx="9210737" cy="131629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923160" y="511755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PUNTO </a:t>
            </a:r>
            <a:r>
              <a:rPr b="1" lang="es-ES" sz="3600">
                <a:solidFill>
                  <a:srgbClr val="A65A29"/>
                </a:solidFill>
                <a:latin typeface="Arial"/>
                <a:ea typeface="Arial"/>
                <a:cs typeface="Arial"/>
                <a:sym typeface="Arial"/>
              </a:rPr>
              <a:t>LIMPIO</a:t>
            </a:r>
            <a:endParaRPr/>
          </a:p>
        </p:txBody>
      </p:sp>
      <p:pic>
        <p:nvPicPr>
          <p:cNvPr descr="Imagen que contiene dibujo&#10;&#10;Descripción generada automáticamente" id="228" name="Google Shape;228;p21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19511" l="0" r="0" t="0"/>
          <a:stretch/>
        </p:blipFill>
        <p:spPr>
          <a:xfrm>
            <a:off x="3124200" y="4841122"/>
            <a:ext cx="2633477" cy="1413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1115616" y="1352905"/>
            <a:ext cx="7393256" cy="3781484"/>
            <a:chOff x="1115616" y="1352905"/>
            <a:chExt cx="7393256" cy="3781484"/>
          </a:xfrm>
        </p:grpSpPr>
        <p:sp>
          <p:nvSpPr>
            <p:cNvPr id="230" name="Google Shape;230;p21"/>
            <p:cNvSpPr/>
            <p:nvPr/>
          </p:nvSpPr>
          <p:spPr>
            <a:xfrm>
              <a:off x="1115616" y="1352905"/>
              <a:ext cx="7393256" cy="3781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s-E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Para conseguir la ficha del PUNTO LIMPIO... </a:t>
              </a:r>
              <a:r>
                <a:rPr b="1" lang="es-ES" sz="1800">
                  <a:solidFill>
                    <a:srgbClr val="A65A29"/>
                  </a:solidFill>
                  <a:latin typeface="Arial"/>
                  <a:ea typeface="Arial"/>
                  <a:cs typeface="Arial"/>
                  <a:sym typeface="Arial"/>
                </a:rPr>
                <a:t>¡Deberás apuntar con precisión!</a:t>
              </a:r>
              <a:endParaRPr/>
            </a:p>
            <a:p>
              <a:pPr indent="-285750" lvl="0" marL="2857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s-E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 continuación aparecerán 5 globos con diferentes tipos de </a:t>
              </a:r>
              <a:r>
                <a:rPr b="1" lang="es-ES" sz="1800">
                  <a:solidFill>
                    <a:srgbClr val="A65A29"/>
                  </a:solidFill>
                  <a:latin typeface="Arial"/>
                  <a:ea typeface="Arial"/>
                  <a:cs typeface="Arial"/>
                  <a:sym typeface="Arial"/>
                </a:rPr>
                <a:t>Puntos Limpios</a:t>
              </a:r>
              <a:r>
                <a:rPr lang="es-E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/>
            </a:p>
            <a:p>
              <a:pPr indent="-285750" lvl="0" marL="2857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s-E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Deberás indicar qué 2 puntos limpios </a:t>
              </a:r>
              <a:r>
                <a:rPr b="1" lang="es-ES" sz="1800">
                  <a:solidFill>
                    <a:srgbClr val="A65A29"/>
                  </a:solidFill>
                  <a:latin typeface="Arial"/>
                  <a:ea typeface="Arial"/>
                  <a:cs typeface="Arial"/>
                  <a:sym typeface="Arial"/>
                </a:rPr>
                <a:t>NO existen </a:t>
              </a:r>
              <a:r>
                <a:rPr lang="es-E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en la ciudad de Madrid. </a:t>
              </a:r>
              <a:endParaRPr/>
            </a:p>
            <a:p>
              <a:pPr indent="-285750" lvl="0" marL="2857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s-E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Pincha los globos </a:t>
              </a:r>
              <a:r>
                <a:rPr b="1" lang="es-ES" sz="1800">
                  <a:solidFill>
                    <a:srgbClr val="A65A29"/>
                  </a:solidFill>
                  <a:latin typeface="Arial"/>
                  <a:ea typeface="Arial"/>
                  <a:cs typeface="Arial"/>
                  <a:sym typeface="Arial"/>
                </a:rPr>
                <a:t>haciendo clic </a:t>
              </a:r>
              <a:r>
                <a:rPr lang="es-E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sobre ellos. </a:t>
              </a:r>
              <a:endParaRPr/>
            </a:p>
            <a:p>
              <a:pPr indent="-285750" lvl="0" marL="2857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s-E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 has pinchado el globo correcto desaparecerá, sino tendrás que seguir probando. </a:t>
              </a:r>
              <a:endParaRPr/>
            </a:p>
            <a:p>
              <a:pPr indent="-285750" lvl="0" marL="2857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s-E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Cuando hayas conseguido explotar los dos globos haz clic en </a:t>
              </a:r>
              <a:endParaRPr/>
            </a:p>
            <a:p>
              <a:pPr indent="-285750" lvl="0" marL="2857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s-E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¿PREPARADO/A?. Haz clic sobre la imagen.</a:t>
              </a:r>
              <a:endParaRPr/>
            </a:p>
          </p:txBody>
        </p:sp>
        <p:pic>
          <p:nvPicPr>
            <p:cNvPr descr="Flecha ligeramente curva" id="231" name="Google Shape;231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020272" y="4221088"/>
              <a:ext cx="698376" cy="6983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