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sldIdLst>
    <p:sldId id="309" r:id="rId5"/>
  </p:sldIdLst>
  <p:sldSz cx="12192000" cy="6858000"/>
  <p:notesSz cx="6858000" cy="9144000"/>
  <p:embeddedFontLst>
    <p:embeddedFont>
      <p:font typeface="Alegre Sans" panose="020B0604020202020204" charset="0"/>
      <p:regular r:id="rId7"/>
    </p:embeddedFont>
    <p:embeddedFont>
      <p:font typeface="Montserrat Bold" panose="00000800000000000000" pitchFamily="2" charset="0"/>
      <p:bold r:id="rId8"/>
      <p:italic r:id="rId9"/>
      <p:boldItalic r:id="rId10"/>
    </p:embeddedFont>
    <p:embeddedFont>
      <p:font typeface="Montserrat Light" panose="00000400000000000000" pitchFamily="2" charset="0"/>
      <p:regular r:id="rId11"/>
      <p:italic r:id="rId12"/>
    </p:embeddedFont>
    <p:embeddedFont>
      <p:font typeface="Montserrat Regular" panose="00000500000000000000" charset="0"/>
      <p:regular r:id="rId13"/>
      <p:bold r:id="rId14"/>
      <p:italic r:id="rId15"/>
      <p:boldItalic r:id="rId1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A2017"/>
    <a:srgbClr val="4C5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3"/>
    <p:restoredTop sz="95645"/>
  </p:normalViewPr>
  <p:slideViewPr>
    <p:cSldViewPr snapToGrid="0">
      <p:cViewPr varScale="1">
        <p:scale>
          <a:sx n="106" d="100"/>
          <a:sy n="106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is Cabello, Francisco Javier" userId="b5506cf3-e9cb-488c-ba84-9127582a2234" providerId="ADAL" clId="{7A42CDD7-E2D1-436A-B298-D8868FAD73A8}"/>
    <pc:docChg chg="modSld">
      <pc:chgData name="Lois Cabello, Francisco Javier" userId="b5506cf3-e9cb-488c-ba84-9127582a2234" providerId="ADAL" clId="{7A42CDD7-E2D1-436A-B298-D8868FAD73A8}" dt="2026-01-11T18:26:50.886" v="173" actId="6549"/>
      <pc:docMkLst>
        <pc:docMk/>
      </pc:docMkLst>
      <pc:sldChg chg="modSp mod">
        <pc:chgData name="Lois Cabello, Francisco Javier" userId="b5506cf3-e9cb-488c-ba84-9127582a2234" providerId="ADAL" clId="{7A42CDD7-E2D1-436A-B298-D8868FAD73A8}" dt="2026-01-11T18:25:48.217" v="48" actId="20577"/>
        <pc:sldMkLst>
          <pc:docMk/>
          <pc:sldMk cId="896069960" sldId="309"/>
        </pc:sldMkLst>
        <pc:spChg chg="mod">
          <ac:chgData name="Lois Cabello, Francisco Javier" userId="b5506cf3-e9cb-488c-ba84-9127582a2234" providerId="ADAL" clId="{7A42CDD7-E2D1-436A-B298-D8868FAD73A8}" dt="2026-01-11T18:25:48.217" v="48" actId="20577"/>
          <ac:spMkLst>
            <pc:docMk/>
            <pc:sldMk cId="896069960" sldId="309"/>
            <ac:spMk id="807" creationId="{00000000-0000-0000-0000-000000000000}"/>
          </ac:spMkLst>
        </pc:spChg>
      </pc:sldChg>
      <pc:sldChg chg="modSp mod">
        <pc:chgData name="Lois Cabello, Francisco Javier" userId="b5506cf3-e9cb-488c-ba84-9127582a2234" providerId="ADAL" clId="{7A42CDD7-E2D1-436A-B298-D8868FAD73A8}" dt="2026-01-11T18:26:50.886" v="173" actId="6549"/>
        <pc:sldMkLst>
          <pc:docMk/>
          <pc:sldMk cId="1583924166" sldId="312"/>
        </pc:sldMkLst>
        <pc:spChg chg="mod">
          <ac:chgData name="Lois Cabello, Francisco Javier" userId="b5506cf3-e9cb-488c-ba84-9127582a2234" providerId="ADAL" clId="{7A42CDD7-E2D1-436A-B298-D8868FAD73A8}" dt="2026-01-11T18:26:50.886" v="173" actId="6549"/>
          <ac:spMkLst>
            <pc:docMk/>
            <pc:sldMk cId="1583924166" sldId="312"/>
            <ac:spMk id="25" creationId="{87F0932C-0D2C-5BCE-EFF3-A9C57CB1145A}"/>
          </ac:spMkLst>
        </pc:spChg>
      </pc:sldChg>
    </pc:docChg>
  </pc:docChgLst>
  <pc:docChgLst>
    <pc:chgData name="Santos Fuentes, Esther" userId="36c0b712-d446-454e-82dc-546091fbe46a" providerId="ADAL" clId="{15B6C629-1F31-41AF-B5F7-E4294E059FEF}"/>
    <pc:docChg chg="custSel modSld">
      <pc:chgData name="Santos Fuentes, Esther" userId="36c0b712-d446-454e-82dc-546091fbe46a" providerId="ADAL" clId="{15B6C629-1F31-41AF-B5F7-E4294E059FEF}" dt="2026-01-27T08:48:06.262" v="56" actId="20577"/>
      <pc:docMkLst>
        <pc:docMk/>
      </pc:docMkLst>
      <pc:sldChg chg="modSp mod">
        <pc:chgData name="Santos Fuentes, Esther" userId="36c0b712-d446-454e-82dc-546091fbe46a" providerId="ADAL" clId="{15B6C629-1F31-41AF-B5F7-E4294E059FEF}" dt="2026-01-27T08:48:06.262" v="56" actId="20577"/>
        <pc:sldMkLst>
          <pc:docMk/>
          <pc:sldMk cId="1583924166" sldId="312"/>
        </pc:sldMkLst>
        <pc:spChg chg="mod">
          <ac:chgData name="Santos Fuentes, Esther" userId="36c0b712-d446-454e-82dc-546091fbe46a" providerId="ADAL" clId="{15B6C629-1F31-41AF-B5F7-E4294E059FEF}" dt="2026-01-27T08:48:06.262" v="56" actId="20577"/>
          <ac:spMkLst>
            <pc:docMk/>
            <pc:sldMk cId="1583924166" sldId="312"/>
            <ac:spMk id="25" creationId="{87F0932C-0D2C-5BCE-EFF3-A9C57CB1145A}"/>
          </ac:spMkLst>
        </pc:spChg>
      </pc:sldChg>
    </pc:docChg>
  </pc:docChgLst>
  <pc:docChgLst>
    <pc:chgData name="Cobo, Antonio (MAD-MBC)" userId="S::antonio.cobo_e.mbcsww.com#ext#@madrid.onmicrosoft.com::4c8b6e53-966e-4872-990a-eb3fadd6de2d" providerId="AD" clId="Web-{15830FB4-3AE3-D22E-5E33-DDFBF26FAD39}"/>
    <pc:docChg chg="modSld">
      <pc:chgData name="Cobo, Antonio (MAD-MBC)" userId="S::antonio.cobo_e.mbcsww.com#ext#@madrid.onmicrosoft.com::4c8b6e53-966e-4872-990a-eb3fadd6de2d" providerId="AD" clId="Web-{15830FB4-3AE3-D22E-5E33-DDFBF26FAD39}" dt="2026-01-21T11:40:17.956" v="10"/>
      <pc:docMkLst>
        <pc:docMk/>
      </pc:docMkLst>
      <pc:sldChg chg="addSp delSp modSp">
        <pc:chgData name="Cobo, Antonio (MAD-MBC)" userId="S::antonio.cobo_e.mbcsww.com#ext#@madrid.onmicrosoft.com::4c8b6e53-966e-4872-990a-eb3fadd6de2d" providerId="AD" clId="Web-{15830FB4-3AE3-D22E-5E33-DDFBF26FAD39}" dt="2026-01-21T11:39:56.376" v="2" actId="1076"/>
        <pc:sldMkLst>
          <pc:docMk/>
          <pc:sldMk cId="896069960" sldId="309"/>
        </pc:sldMkLst>
        <pc:picChg chg="add mod">
          <ac:chgData name="Cobo, Antonio (MAD-MBC)" userId="S::antonio.cobo_e.mbcsww.com#ext#@madrid.onmicrosoft.com::4c8b6e53-966e-4872-990a-eb3fadd6de2d" providerId="AD" clId="Web-{15830FB4-3AE3-D22E-5E33-DDFBF26FAD39}" dt="2026-01-21T11:39:56.376" v="2" actId="1076"/>
          <ac:picMkLst>
            <pc:docMk/>
            <pc:sldMk cId="896069960" sldId="309"/>
            <ac:picMk id="2" creationId="{9A551B15-8F88-4CD0-9724-809FB6D67485}"/>
          </ac:picMkLst>
        </pc:picChg>
      </pc:sldChg>
      <pc:sldChg chg="addSp delSp">
        <pc:chgData name="Cobo, Antonio (MAD-MBC)" userId="S::antonio.cobo_e.mbcsww.com#ext#@madrid.onmicrosoft.com::4c8b6e53-966e-4872-990a-eb3fadd6de2d" providerId="AD" clId="Web-{15830FB4-3AE3-D22E-5E33-DDFBF26FAD39}" dt="2026-01-21T11:40:03.189" v="4"/>
        <pc:sldMkLst>
          <pc:docMk/>
          <pc:sldMk cId="3288267402" sldId="311"/>
        </pc:sldMkLst>
        <pc:picChg chg="add">
          <ac:chgData name="Cobo, Antonio (MAD-MBC)" userId="S::antonio.cobo_e.mbcsww.com#ext#@madrid.onmicrosoft.com::4c8b6e53-966e-4872-990a-eb3fadd6de2d" providerId="AD" clId="Web-{15830FB4-3AE3-D22E-5E33-DDFBF26FAD39}" dt="2026-01-21T11:40:03.189" v="4"/>
          <ac:picMkLst>
            <pc:docMk/>
            <pc:sldMk cId="3288267402" sldId="311"/>
            <ac:picMk id="18" creationId="{A705D1E7-FA04-0925-30C1-01C3BD4CD098}"/>
          </ac:picMkLst>
        </pc:picChg>
      </pc:sldChg>
      <pc:sldChg chg="addSp delSp">
        <pc:chgData name="Cobo, Antonio (MAD-MBC)" userId="S::antonio.cobo_e.mbcsww.com#ext#@madrid.onmicrosoft.com::4c8b6e53-966e-4872-990a-eb3fadd6de2d" providerId="AD" clId="Web-{15830FB4-3AE3-D22E-5E33-DDFBF26FAD39}" dt="2026-01-21T11:40:17.956" v="10"/>
        <pc:sldMkLst>
          <pc:docMk/>
          <pc:sldMk cId="1583924166" sldId="312"/>
        </pc:sldMkLst>
        <pc:picChg chg="add">
          <ac:chgData name="Cobo, Antonio (MAD-MBC)" userId="S::antonio.cobo_e.mbcsww.com#ext#@madrid.onmicrosoft.com::4c8b6e53-966e-4872-990a-eb3fadd6de2d" providerId="AD" clId="Web-{15830FB4-3AE3-D22E-5E33-DDFBF26FAD39}" dt="2026-01-21T11:40:17.956" v="10"/>
          <ac:picMkLst>
            <pc:docMk/>
            <pc:sldMk cId="1583924166" sldId="312"/>
            <ac:picMk id="26" creationId="{3EA42AC6-C163-7C2F-4578-CEEEF21E446A}"/>
          </ac:picMkLst>
        </pc:picChg>
      </pc:sldChg>
      <pc:sldChg chg="addSp delSp">
        <pc:chgData name="Cobo, Antonio (MAD-MBC)" userId="S::antonio.cobo_e.mbcsww.com#ext#@madrid.onmicrosoft.com::4c8b6e53-966e-4872-990a-eb3fadd6de2d" providerId="AD" clId="Web-{15830FB4-3AE3-D22E-5E33-DDFBF26FAD39}" dt="2026-01-21T11:40:09.111" v="6"/>
        <pc:sldMkLst>
          <pc:docMk/>
          <pc:sldMk cId="2913253641" sldId="313"/>
        </pc:sldMkLst>
        <pc:picChg chg="add">
          <ac:chgData name="Cobo, Antonio (MAD-MBC)" userId="S::antonio.cobo_e.mbcsww.com#ext#@madrid.onmicrosoft.com::4c8b6e53-966e-4872-990a-eb3fadd6de2d" providerId="AD" clId="Web-{15830FB4-3AE3-D22E-5E33-DDFBF26FAD39}" dt="2026-01-21T11:40:09.111" v="6"/>
          <ac:picMkLst>
            <pc:docMk/>
            <pc:sldMk cId="2913253641" sldId="313"/>
            <ac:picMk id="27" creationId="{B340734B-1D8C-2CFC-878C-7B0B9D070F44}"/>
          </ac:picMkLst>
        </pc:picChg>
      </pc:sldChg>
      <pc:sldChg chg="addSp delSp">
        <pc:chgData name="Cobo, Antonio (MAD-MBC)" userId="S::antonio.cobo_e.mbcsww.com#ext#@madrid.onmicrosoft.com::4c8b6e53-966e-4872-990a-eb3fadd6de2d" providerId="AD" clId="Web-{15830FB4-3AE3-D22E-5E33-DDFBF26FAD39}" dt="2026-01-21T11:40:13.112" v="8"/>
        <pc:sldMkLst>
          <pc:docMk/>
          <pc:sldMk cId="1229451401" sldId="314"/>
        </pc:sldMkLst>
        <pc:picChg chg="add">
          <ac:chgData name="Cobo, Antonio (MAD-MBC)" userId="S::antonio.cobo_e.mbcsww.com#ext#@madrid.onmicrosoft.com::4c8b6e53-966e-4872-990a-eb3fadd6de2d" providerId="AD" clId="Web-{15830FB4-3AE3-D22E-5E33-DDFBF26FAD39}" dt="2026-01-21T11:40:13.112" v="8"/>
          <ac:picMkLst>
            <pc:docMk/>
            <pc:sldMk cId="1229451401" sldId="314"/>
            <ac:picMk id="30" creationId="{6823D02D-FBE2-D16A-9C58-D528A29C3AEC}"/>
          </ac:picMkLst>
        </pc:picChg>
      </pc:sldChg>
    </pc:docChg>
  </pc:docChgLst>
  <pc:docChgLst>
    <pc:chgData name="María Victoria Moreno Muñoz" userId="75042a84-c552-47d4-8a41-3e54aae1933a" providerId="ADAL" clId="{CEB6A3BA-CE65-441D-A7D7-15B19A60B12F}"/>
    <pc:docChg chg="modSld">
      <pc:chgData name="María Victoria Moreno Muñoz" userId="75042a84-c552-47d4-8a41-3e54aae1933a" providerId="ADAL" clId="{CEB6A3BA-CE65-441D-A7D7-15B19A60B12F}" dt="2025-12-30T11:12:18.652" v="0" actId="207"/>
      <pc:docMkLst>
        <pc:docMk/>
      </pc:docMkLst>
      <pc:sldChg chg="modSp mod">
        <pc:chgData name="María Victoria Moreno Muñoz" userId="75042a84-c552-47d4-8a41-3e54aae1933a" providerId="ADAL" clId="{CEB6A3BA-CE65-441D-A7D7-15B19A60B12F}" dt="2025-12-30T11:12:18.652" v="0" actId="207"/>
        <pc:sldMkLst>
          <pc:docMk/>
          <pc:sldMk cId="896069960" sldId="309"/>
        </pc:sldMkLst>
        <pc:spChg chg="mod">
          <ac:chgData name="María Victoria Moreno Muñoz" userId="75042a84-c552-47d4-8a41-3e54aae1933a" providerId="ADAL" clId="{CEB6A3BA-CE65-441D-A7D7-15B19A60B12F}" dt="2025-12-30T11:12:18.652" v="0" actId="207"/>
          <ac:spMkLst>
            <pc:docMk/>
            <pc:sldMk cId="896069960" sldId="309"/>
            <ac:spMk id="25" creationId="{C2C18AFB-0C92-956B-DA4F-0A288690EE7F}"/>
          </ac:spMkLst>
        </pc:spChg>
      </pc:sldChg>
    </pc:docChg>
  </pc:docChgLst>
  <pc:docChgLst>
    <pc:chgData name="Lois Cabello, Francisco Javier" userId="b5506cf3-e9cb-488c-ba84-9127582a2234" providerId="ADAL" clId="{05A65EF9-28A6-4CDE-8CC5-2F7CF7104BCF}"/>
    <pc:docChg chg="custSel delSld modSld">
      <pc:chgData name="Lois Cabello, Francisco Javier" userId="b5506cf3-e9cb-488c-ba84-9127582a2234" providerId="ADAL" clId="{05A65EF9-28A6-4CDE-8CC5-2F7CF7104BCF}" dt="2026-02-12T13:51:54.200" v="295" actId="6549"/>
      <pc:docMkLst>
        <pc:docMk/>
      </pc:docMkLst>
      <pc:sldChg chg="modSp mod">
        <pc:chgData name="Lois Cabello, Francisco Javier" userId="b5506cf3-e9cb-488c-ba84-9127582a2234" providerId="ADAL" clId="{05A65EF9-28A6-4CDE-8CC5-2F7CF7104BCF}" dt="2026-02-12T13:51:54.200" v="295" actId="6549"/>
        <pc:sldMkLst>
          <pc:docMk/>
          <pc:sldMk cId="896069960" sldId="309"/>
        </pc:sldMkLst>
        <pc:spChg chg="mod">
          <ac:chgData name="Lois Cabello, Francisco Javier" userId="b5506cf3-e9cb-488c-ba84-9127582a2234" providerId="ADAL" clId="{05A65EF9-28A6-4CDE-8CC5-2F7CF7104BCF}" dt="2026-02-12T13:51:54.200" v="295" actId="6549"/>
          <ac:spMkLst>
            <pc:docMk/>
            <pc:sldMk cId="896069960" sldId="309"/>
            <ac:spMk id="805" creationId="{00000000-0000-0000-0000-000000000000}"/>
          </ac:spMkLst>
        </pc:spChg>
        <pc:spChg chg="mod">
          <ac:chgData name="Lois Cabello, Francisco Javier" userId="b5506cf3-e9cb-488c-ba84-9127582a2234" providerId="ADAL" clId="{05A65EF9-28A6-4CDE-8CC5-2F7CF7104BCF}" dt="2026-02-12T13:51:37.575" v="293" actId="6549"/>
          <ac:spMkLst>
            <pc:docMk/>
            <pc:sldMk cId="896069960" sldId="309"/>
            <ac:spMk id="811" creationId="{00000000-0000-0000-0000-000000000000}"/>
          </ac:spMkLst>
        </pc:spChg>
        <pc:spChg chg="mod">
          <ac:chgData name="Lois Cabello, Francisco Javier" userId="b5506cf3-e9cb-488c-ba84-9127582a2234" providerId="ADAL" clId="{05A65EF9-28A6-4CDE-8CC5-2F7CF7104BCF}" dt="2026-02-12T13:46:21.067" v="11" actId="6549"/>
          <ac:spMkLst>
            <pc:docMk/>
            <pc:sldMk cId="896069960" sldId="309"/>
            <ac:spMk id="813" creationId="{00000000-0000-0000-0000-000000000000}"/>
          </ac:spMkLst>
        </pc:spChg>
        <pc:spChg chg="mod">
          <ac:chgData name="Lois Cabello, Francisco Javier" userId="b5506cf3-e9cb-488c-ba84-9127582a2234" providerId="ADAL" clId="{05A65EF9-28A6-4CDE-8CC5-2F7CF7104BCF}" dt="2026-02-12T13:45:48.794" v="1" actId="20577"/>
          <ac:spMkLst>
            <pc:docMk/>
            <pc:sldMk cId="896069960" sldId="309"/>
            <ac:spMk id="818" creationId="{00000000-0000-0000-0000-000000000000}"/>
          </ac:spMkLst>
        </pc:spChg>
      </pc:sldChg>
      <pc:sldChg chg="del">
        <pc:chgData name="Lois Cabello, Francisco Javier" userId="b5506cf3-e9cb-488c-ba84-9127582a2234" providerId="ADAL" clId="{05A65EF9-28A6-4CDE-8CC5-2F7CF7104BCF}" dt="2026-02-12T13:51:17.528" v="288" actId="47"/>
        <pc:sldMkLst>
          <pc:docMk/>
          <pc:sldMk cId="3288267402" sldId="311"/>
        </pc:sldMkLst>
      </pc:sldChg>
      <pc:sldChg chg="del">
        <pc:chgData name="Lois Cabello, Francisco Javier" userId="b5506cf3-e9cb-488c-ba84-9127582a2234" providerId="ADAL" clId="{05A65EF9-28A6-4CDE-8CC5-2F7CF7104BCF}" dt="2026-02-12T13:51:23.326" v="291" actId="47"/>
        <pc:sldMkLst>
          <pc:docMk/>
          <pc:sldMk cId="1583924166" sldId="312"/>
        </pc:sldMkLst>
      </pc:sldChg>
      <pc:sldChg chg="del">
        <pc:chgData name="Lois Cabello, Francisco Javier" userId="b5506cf3-e9cb-488c-ba84-9127582a2234" providerId="ADAL" clId="{05A65EF9-28A6-4CDE-8CC5-2F7CF7104BCF}" dt="2026-02-12T13:51:19.035" v="289" actId="47"/>
        <pc:sldMkLst>
          <pc:docMk/>
          <pc:sldMk cId="2913253641" sldId="313"/>
        </pc:sldMkLst>
      </pc:sldChg>
      <pc:sldChg chg="del">
        <pc:chgData name="Lois Cabello, Francisco Javier" userId="b5506cf3-e9cb-488c-ba84-9127582a2234" providerId="ADAL" clId="{05A65EF9-28A6-4CDE-8CC5-2F7CF7104BCF}" dt="2026-02-12T13:51:21.364" v="290" actId="47"/>
        <pc:sldMkLst>
          <pc:docMk/>
          <pc:sldMk cId="1229451401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5238750" cy="7175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5238750" cy="41280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  <a:ln w="3175">
            <a:miter lim="400000"/>
          </a:ln>
        </p:spPr>
        <p:txBody>
          <a:bodyPr wrap="none" lIns="25400" tIns="25400" rIns="25400" bIns="254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914400" marR="0" indent="-3048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524000" marR="0" indent="-3048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133600" marR="0" indent="-3048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743200" marR="0" indent="-3048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352800" marR="0" indent="-3048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962400" marR="0" indent="-3048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572000" marR="0" indent="-3048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181600" marR="0" indent="-3048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ntonio.cobo@e.mbcsww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0F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68 copy.jpg" descr="image68 copy.jpg">
            <a:extLst>
              <a:ext uri="{FF2B5EF4-FFF2-40B4-BE49-F238E27FC236}">
                <a16:creationId xmlns:a16="http://schemas.microsoft.com/office/drawing/2014/main" id="{FD0836D5-788B-0DEA-8739-338799D602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3000"/>
          </a:blip>
          <a:srcRect r="22141"/>
          <a:stretch>
            <a:fillRect/>
          </a:stretch>
        </p:blipFill>
        <p:spPr>
          <a:xfrm>
            <a:off x="-1" y="-9053"/>
            <a:ext cx="12192001" cy="6858000"/>
          </a:xfrm>
          <a:prstGeom prst="rect">
            <a:avLst/>
          </a:prstGeom>
          <a:ln w="3175">
            <a:miter lim="400000"/>
          </a:ln>
        </p:spPr>
      </p:pic>
      <p:sp>
        <p:nvSpPr>
          <p:cNvPr id="790" name="Rectangle 23"/>
          <p:cNvSpPr/>
          <p:nvPr/>
        </p:nvSpPr>
        <p:spPr>
          <a:xfrm>
            <a:off x="-1" y="5729197"/>
            <a:ext cx="12192001" cy="1128802"/>
          </a:xfrm>
          <a:prstGeom prst="rect">
            <a:avLst/>
          </a:prstGeom>
          <a:solidFill>
            <a:srgbClr val="000000">
              <a:alpha val="42289"/>
            </a:srgbClr>
          </a:solidFill>
          <a:ln w="3175">
            <a:miter lim="400000"/>
          </a:ln>
        </p:spPr>
        <p:txBody>
          <a:bodyPr lIns="60959" tIns="60959" rIns="60959" bIns="60959"/>
          <a:lstStyle/>
          <a:p>
            <a:pPr algn="l" defTabSz="12192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91" name="Rectangle 23"/>
          <p:cNvSpPr/>
          <p:nvPr/>
        </p:nvSpPr>
        <p:spPr>
          <a:xfrm>
            <a:off x="7781592" y="1309402"/>
            <a:ext cx="4410408" cy="2221200"/>
          </a:xfrm>
          <a:prstGeom prst="rect">
            <a:avLst/>
          </a:prstGeom>
          <a:solidFill>
            <a:srgbClr val="000000">
              <a:alpha val="42289"/>
            </a:srgbClr>
          </a:solidFill>
          <a:ln w="3175">
            <a:miter lim="400000"/>
          </a:ln>
        </p:spPr>
        <p:txBody>
          <a:bodyPr lIns="60959" tIns="60959" rIns="60959" bIns="60959"/>
          <a:lstStyle/>
          <a:p>
            <a:pPr algn="l" defTabSz="12192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792" name="Rectángulo"/>
          <p:cNvSpPr/>
          <p:nvPr/>
        </p:nvSpPr>
        <p:spPr>
          <a:xfrm>
            <a:off x="0" y="0"/>
            <a:ext cx="12192001" cy="484052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47625" tIns="47625" rIns="47625" bIns="47625" anchor="ctr"/>
          <a:lstStyle/>
          <a:p>
            <a:pPr defTabSz="547687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94" name="Línea"/>
          <p:cNvSpPr/>
          <p:nvPr/>
        </p:nvSpPr>
        <p:spPr>
          <a:xfrm flipV="1">
            <a:off x="3116016" y="173684"/>
            <a:ext cx="0" cy="310368"/>
          </a:xfrm>
          <a:prstGeom prst="line">
            <a:avLst/>
          </a:prstGeom>
          <a:ln>
            <a:solidFill>
              <a:srgbClr val="D93731">
                <a:alpha val="42384"/>
              </a:srgbClr>
            </a:solidFill>
            <a:miter lim="400000"/>
          </a:ln>
        </p:spPr>
        <p:txBody>
          <a:bodyPr lIns="47625" tIns="47625" rIns="47625" bIns="47625" anchor="ctr"/>
          <a:lstStyle/>
          <a:p>
            <a:pPr defTabSz="547687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95" name="Title 2"/>
          <p:cNvSpPr txBox="1"/>
          <p:nvPr/>
        </p:nvSpPr>
        <p:spPr>
          <a:xfrm>
            <a:off x="330925" y="148284"/>
            <a:ext cx="1564204" cy="3357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5333" tIns="85333" rIns="85333" bIns="85333">
            <a:spAutoFit/>
          </a:bodyPr>
          <a:lstStyle>
            <a:lvl1pPr algn="l" defTabSz="1219200">
              <a:defRPr sz="1000">
                <a:solidFill>
                  <a:srgbClr val="4C596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/>
              <a:t>CATEGORÍA</a:t>
            </a:r>
          </a:p>
        </p:txBody>
      </p:sp>
      <p:sp>
        <p:nvSpPr>
          <p:cNvPr id="796" name="ARTES ESCÉNICAS"/>
          <p:cNvSpPr/>
          <p:nvPr/>
        </p:nvSpPr>
        <p:spPr>
          <a:xfrm>
            <a:off x="1321525" y="173684"/>
            <a:ext cx="1564204" cy="394241"/>
          </a:xfrm>
          <a:prstGeom prst="rect">
            <a:avLst/>
          </a:prstGeom>
          <a:solidFill>
            <a:srgbClr val="002060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625" tIns="47625" rIns="47625" bIns="47625"/>
          <a:lstStyle>
            <a:lvl1pPr>
              <a:defRPr sz="11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defTabSz="914400"/>
            <a:r>
              <a:rPr lang="es-ES" dirty="0"/>
              <a:t>SOSTENIBILIDAD E INNOVACIÓN</a:t>
            </a:r>
            <a:endParaRPr dirty="0"/>
          </a:p>
        </p:txBody>
      </p:sp>
      <p:sp>
        <p:nvSpPr>
          <p:cNvPr id="797" name="Title 2"/>
          <p:cNvSpPr txBox="1"/>
          <p:nvPr/>
        </p:nvSpPr>
        <p:spPr>
          <a:xfrm>
            <a:off x="3268858" y="148284"/>
            <a:ext cx="1564204" cy="3357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5333" tIns="85333" rIns="85333" bIns="85333">
            <a:spAutoFit/>
          </a:bodyPr>
          <a:lstStyle>
            <a:lvl1pPr algn="l" defTabSz="1219200">
              <a:defRPr sz="1000">
                <a:solidFill>
                  <a:srgbClr val="4C596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TAGS</a:t>
            </a:r>
          </a:p>
        </p:txBody>
      </p:sp>
      <p:sp>
        <p:nvSpPr>
          <p:cNvPr id="800" name="DANZA"/>
          <p:cNvSpPr/>
          <p:nvPr/>
        </p:nvSpPr>
        <p:spPr>
          <a:xfrm>
            <a:off x="3820300" y="145511"/>
            <a:ext cx="1395892" cy="394241"/>
          </a:xfrm>
          <a:prstGeom prst="rect">
            <a:avLst/>
          </a:prstGeom>
          <a:solidFill>
            <a:srgbClr val="002060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625" tIns="47625" rIns="47625" bIns="47625"/>
          <a:lstStyle>
            <a:lvl1pPr>
              <a:defRPr sz="11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defTabSz="914400"/>
            <a:r>
              <a:rPr lang="es-ES" dirty="0"/>
              <a:t>TRANSPORTE</a:t>
            </a:r>
            <a:endParaRPr dirty="0"/>
          </a:p>
        </p:txBody>
      </p:sp>
      <p:sp>
        <p:nvSpPr>
          <p:cNvPr id="804" name="Title 2"/>
          <p:cNvSpPr txBox="1"/>
          <p:nvPr/>
        </p:nvSpPr>
        <p:spPr>
          <a:xfrm>
            <a:off x="343280" y="617344"/>
            <a:ext cx="11967591" cy="9109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85333" tIns="85333" rIns="85333" bIns="85333" anchor="t">
            <a:spAutoFit/>
          </a:bodyPr>
          <a:lstStyle>
            <a:lvl1pPr algn="l" defTabSz="1219200">
              <a:defRPr sz="3100">
                <a:solidFill>
                  <a:srgbClr val="FFFFFF"/>
                </a:solidFill>
                <a:latin typeface="Alegre Sans"/>
                <a:ea typeface="Alegre Sans"/>
                <a:cs typeface="Alegre Sans"/>
                <a:sym typeface="Alegre Sans"/>
              </a:defRPr>
            </a:lvl1pPr>
          </a:lstStyle>
          <a:p>
            <a:pPr>
              <a:defRPr sz="14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ES" sz="4800" dirty="0">
                <a:latin typeface="Alegre Sans" panose="020B0604020202020204" charset="0"/>
              </a:rPr>
              <a:t>BICIMAD</a:t>
            </a:r>
          </a:p>
        </p:txBody>
      </p:sp>
      <p:sp>
        <p:nvSpPr>
          <p:cNvPr id="805" name="Title 2"/>
          <p:cNvSpPr txBox="1"/>
          <p:nvPr/>
        </p:nvSpPr>
        <p:spPr>
          <a:xfrm>
            <a:off x="352183" y="1518945"/>
            <a:ext cx="7156230" cy="3284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5333" tIns="85333" rIns="85333" bIns="85333" numCol="1" spcCol="195164" anchor="t"/>
          <a:lstStyle/>
          <a:p>
            <a:pPr algn="just"/>
            <a:r>
              <a:rPr lang="es-ES" sz="1000" dirty="0">
                <a:solidFill>
                  <a:srgbClr val="FFFFFF"/>
                </a:solidFill>
                <a:latin typeface="Montserrat Light"/>
              </a:rPr>
              <a:t>BICIMAD es </a:t>
            </a:r>
            <a:r>
              <a:rPr lang="es-ES" sz="1000" dirty="0">
                <a:solidFill>
                  <a:srgbClr val="FFFFFF"/>
                </a:solidFill>
                <a:latin typeface="Montserrat Light"/>
                <a:sym typeface="Century Gothic"/>
              </a:rPr>
              <a:t>ya un medio de transporte consolidado en Madrid, sencillo, útil  y eficaz del que disfrutan miles de ciudadanos y  ejemplo de movilidad sostenible. Gracias a este servicio los vecinos y visitantes  de Madrid pueden desplazarse de un lugar a otro de la ciudad de una forma rápida, saludable y respetuosa con el medio ambiente.</a:t>
            </a:r>
          </a:p>
          <a:p>
            <a:pPr algn="just"/>
            <a:endParaRPr lang="es-ES" sz="800" dirty="0">
              <a:solidFill>
                <a:srgbClr val="FFFFFF"/>
              </a:solidFill>
              <a:latin typeface="Montserrat Light"/>
              <a:sym typeface="Century Gothic"/>
            </a:endParaRPr>
          </a:p>
          <a:p>
            <a:pPr algn="just"/>
            <a:r>
              <a:rPr lang="es-ES" sz="1000" dirty="0">
                <a:solidFill>
                  <a:srgbClr val="FFFFFF"/>
                </a:solidFill>
                <a:latin typeface="Montserrat Light"/>
                <a:sym typeface="Century Gothic"/>
              </a:rPr>
              <a:t>El servicio cuenta con 7.782 bicicletas y 634 estaciones distribuidas por los 21 distritos.  Destaca por el empleo de tecnologías punteras para facilitar la experiencia a los usuarios mediante una  aplicación móvil de gestión que permite saber en tiempo real si hay bicicletas disponibles en el punto más cercano consultando su aplicación a través de sus dispositivos.</a:t>
            </a:r>
          </a:p>
          <a:p>
            <a:pPr algn="just"/>
            <a:endParaRPr lang="es-ES" sz="700" dirty="0">
              <a:solidFill>
                <a:srgbClr val="FFFFFF"/>
              </a:solidFill>
              <a:latin typeface="Montserrat Light"/>
              <a:sym typeface="Century Gothic"/>
            </a:endParaRPr>
          </a:p>
          <a:p>
            <a:pPr algn="just"/>
            <a:r>
              <a:rPr lang="es-ES" sz="1000" dirty="0">
                <a:solidFill>
                  <a:srgbClr val="FFFFFF"/>
                </a:solidFill>
                <a:latin typeface="Montserrat Light"/>
              </a:rPr>
              <a:t>EMT busca una colaboración estratégica en la financiación del proyecto BICIMAD, ofreciendo a un patrocinador único con carácter de exclusividad, un acuerdo de patrocinio</a:t>
            </a:r>
            <a:r>
              <a:rPr lang="es-ES" sz="1000" dirty="0">
                <a:solidFill>
                  <a:srgbClr val="FFFFFF"/>
                </a:solidFill>
                <a:latin typeface="Montserrat Light"/>
                <a:sym typeface="Century Gothic"/>
              </a:rPr>
              <a:t> estable para cuya definición publicará  </a:t>
            </a:r>
            <a:r>
              <a:rPr lang="es-ES" sz="1000" dirty="0" err="1">
                <a:solidFill>
                  <a:srgbClr val="FFFFFF"/>
                </a:solidFill>
                <a:latin typeface="Montserrat Light"/>
                <a:sym typeface="Century Gothic"/>
              </a:rPr>
              <a:t>próximamnete</a:t>
            </a:r>
            <a:r>
              <a:rPr lang="es-ES" sz="1000" dirty="0">
                <a:solidFill>
                  <a:srgbClr val="FFFFFF"/>
                </a:solidFill>
                <a:latin typeface="Montserrat Light"/>
                <a:sym typeface="Century Gothic"/>
              </a:rPr>
              <a:t> las bases y </a:t>
            </a:r>
            <a:r>
              <a:rPr lang="es-ES" sz="1000" dirty="0">
                <a:solidFill>
                  <a:srgbClr val="FFFFFF"/>
                </a:solidFill>
                <a:latin typeface="Montserrat Light"/>
              </a:rPr>
              <a:t>condiciones para la presentación de propuestas por marcas y empresas.  </a:t>
            </a:r>
          </a:p>
          <a:p>
            <a:pPr algn="just"/>
            <a:endParaRPr lang="es-ES" sz="1000" dirty="0">
              <a:solidFill>
                <a:srgbClr val="FFFFFF"/>
              </a:solidFill>
              <a:latin typeface="Montserrat Light"/>
            </a:endParaRPr>
          </a:p>
          <a:p>
            <a:pPr algn="just"/>
            <a:endParaRPr lang="es-ES" sz="1000" dirty="0">
              <a:solidFill>
                <a:srgbClr val="FFFFFF"/>
              </a:solidFill>
              <a:latin typeface="Montserrat Light"/>
              <a:sym typeface="Century Gothic"/>
            </a:endParaRPr>
          </a:p>
          <a:p>
            <a:pPr algn="just"/>
            <a:r>
              <a:rPr lang="es-ES" sz="1000" dirty="0">
                <a:solidFill>
                  <a:srgbClr val="FFFFFF"/>
                </a:solidFill>
                <a:latin typeface="Montserrat Light"/>
                <a:sym typeface="Century Gothic"/>
              </a:rPr>
              <a:t>  </a:t>
            </a:r>
          </a:p>
          <a:p>
            <a:pPr algn="just"/>
            <a:endParaRPr lang="es-ES" sz="1000" dirty="0">
              <a:solidFill>
                <a:srgbClr val="FFFFFF"/>
              </a:solidFill>
              <a:latin typeface="Montserrat Light"/>
              <a:sym typeface="Century Gothic"/>
            </a:endParaRPr>
          </a:p>
        </p:txBody>
      </p:sp>
      <p:sp>
        <p:nvSpPr>
          <p:cNvPr id="806" name="Title 2"/>
          <p:cNvSpPr txBox="1"/>
          <p:nvPr/>
        </p:nvSpPr>
        <p:spPr>
          <a:xfrm>
            <a:off x="8559546" y="1454324"/>
            <a:ext cx="1310204" cy="230832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19200">
              <a:defRPr sz="1000">
                <a:solidFill>
                  <a:srgbClr val="D9373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LOCALIZACIÓN</a:t>
            </a:r>
            <a:r>
              <a:t> </a:t>
            </a:r>
          </a:p>
        </p:txBody>
      </p:sp>
      <p:sp>
        <p:nvSpPr>
          <p:cNvPr id="807" name="Title 2"/>
          <p:cNvSpPr txBox="1"/>
          <p:nvPr/>
        </p:nvSpPr>
        <p:spPr>
          <a:xfrm>
            <a:off x="8496571" y="1698705"/>
            <a:ext cx="1602023" cy="5642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1219200">
              <a:defRPr sz="10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es-ES" dirty="0"/>
              <a:t>7.782 bicicletas y 634 estaciones distribuidas por los 21 distritos</a:t>
            </a:r>
          </a:p>
        </p:txBody>
      </p:sp>
      <p:sp>
        <p:nvSpPr>
          <p:cNvPr id="808" name="Title 2"/>
          <p:cNvSpPr txBox="1"/>
          <p:nvPr/>
        </p:nvSpPr>
        <p:spPr>
          <a:xfrm>
            <a:off x="10521683" y="1454324"/>
            <a:ext cx="1310204" cy="230832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19200">
              <a:defRPr sz="1000">
                <a:solidFill>
                  <a:srgbClr val="D9373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PÚBLICO</a:t>
            </a:r>
            <a:r>
              <a:t> </a:t>
            </a:r>
          </a:p>
        </p:txBody>
      </p:sp>
      <p:sp>
        <p:nvSpPr>
          <p:cNvPr id="809" name="Title 2"/>
          <p:cNvSpPr txBox="1"/>
          <p:nvPr/>
        </p:nvSpPr>
        <p:spPr>
          <a:xfrm>
            <a:off x="10508983" y="1684257"/>
            <a:ext cx="1310204" cy="2564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1219200">
              <a:defRPr sz="10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/>
              <a:t>Todos </a:t>
            </a:r>
            <a:r>
              <a:rPr dirty="0" err="1"/>
              <a:t>los</a:t>
            </a:r>
            <a:r>
              <a:rPr dirty="0"/>
              <a:t> </a:t>
            </a:r>
            <a:r>
              <a:rPr lang="es-ES" dirty="0" err="1"/>
              <a:t>pú</a:t>
            </a:r>
            <a:r>
              <a:rPr dirty="0"/>
              <a:t>bl</a:t>
            </a:r>
            <a:r>
              <a:rPr lang="es-ES" dirty="0"/>
              <a:t>i</a:t>
            </a:r>
            <a:r>
              <a:rPr dirty="0"/>
              <a:t>cos </a:t>
            </a:r>
          </a:p>
        </p:txBody>
      </p:sp>
      <p:sp>
        <p:nvSpPr>
          <p:cNvPr id="810" name="Title 2"/>
          <p:cNvSpPr txBox="1"/>
          <p:nvPr/>
        </p:nvSpPr>
        <p:spPr>
          <a:xfrm>
            <a:off x="8559546" y="2346427"/>
            <a:ext cx="1310204" cy="230832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19200">
              <a:defRPr sz="1000">
                <a:solidFill>
                  <a:srgbClr val="D9373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FECHA</a:t>
            </a:r>
            <a:r>
              <a:t> </a:t>
            </a:r>
          </a:p>
        </p:txBody>
      </p:sp>
      <p:sp>
        <p:nvSpPr>
          <p:cNvPr id="811" name="Title 2"/>
          <p:cNvSpPr txBox="1"/>
          <p:nvPr/>
        </p:nvSpPr>
        <p:spPr>
          <a:xfrm>
            <a:off x="8536336" y="2714923"/>
            <a:ext cx="1564204" cy="4103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219200">
              <a:defRPr sz="10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ES" sz="1000" dirty="0">
                <a:solidFill>
                  <a:srgbClr val="FFFFFF"/>
                </a:solidFill>
                <a:latin typeface="Montserrat Regular"/>
                <a:sym typeface="Montserrat Bold"/>
              </a:rPr>
              <a:t>2026 - 2027</a:t>
            </a:r>
          </a:p>
          <a:p>
            <a:pPr algn="l" defTabSz="1219200">
              <a:defRPr sz="10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ES" sz="1000" dirty="0">
                <a:solidFill>
                  <a:srgbClr val="FFFFFF"/>
                </a:solidFill>
                <a:latin typeface="Montserrat Regular"/>
                <a:sym typeface="Montserrat Bold"/>
              </a:rPr>
              <a:t>(prorrogable )</a:t>
            </a:r>
            <a:endParaRPr sz="1000" dirty="0">
              <a:solidFill>
                <a:srgbClr val="FFFFFF"/>
              </a:solidFill>
              <a:latin typeface="Montserrat Regular"/>
              <a:sym typeface="Montserrat Regular"/>
            </a:endParaRPr>
          </a:p>
        </p:txBody>
      </p:sp>
      <p:sp>
        <p:nvSpPr>
          <p:cNvPr id="812" name="Title 2"/>
          <p:cNvSpPr txBox="1"/>
          <p:nvPr/>
        </p:nvSpPr>
        <p:spPr>
          <a:xfrm>
            <a:off x="10521682" y="2346427"/>
            <a:ext cx="1297505" cy="384721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>
            <a:lvl1pPr algn="l" defTabSz="1219200">
              <a:defRPr sz="1000">
                <a:solidFill>
                  <a:srgbClr val="D9373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>
                <a:solidFill>
                  <a:srgbClr val="002060"/>
                </a:solidFill>
              </a:rPr>
              <a:t>ASISTENCIA </a:t>
            </a:r>
            <a:r>
              <a:rPr lang="es-ES" dirty="0">
                <a:solidFill>
                  <a:srgbClr val="002060"/>
                </a:solidFill>
              </a:rPr>
              <a:t>/ IMPACTOS</a:t>
            </a:r>
            <a:r>
              <a:rPr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13" name="Title 2"/>
          <p:cNvSpPr txBox="1"/>
          <p:nvPr/>
        </p:nvSpPr>
        <p:spPr>
          <a:xfrm>
            <a:off x="10508983" y="2679393"/>
            <a:ext cx="1310204" cy="4103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>
            <a:lvl1pPr algn="l" defTabSz="1219200">
              <a:defRPr sz="2700">
                <a:solidFill>
                  <a:srgbClr val="FFFFFF"/>
                </a:solidFill>
                <a:latin typeface="Alegre Sans"/>
                <a:ea typeface="Alegre Sans"/>
                <a:cs typeface="Alegre Sans"/>
                <a:sym typeface="Alegre Sans"/>
              </a:defRPr>
            </a:lvl1pPr>
          </a:lstStyle>
          <a:p>
            <a:r>
              <a:rPr lang="es-ES" sz="2000" dirty="0"/>
              <a:t>6.000 MM</a:t>
            </a:r>
          </a:p>
        </p:txBody>
      </p:sp>
      <p:pic>
        <p:nvPicPr>
          <p:cNvPr id="814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521" y="2333597"/>
            <a:ext cx="262509" cy="266962"/>
          </a:xfrm>
          <a:prstGeom prst="rect">
            <a:avLst/>
          </a:prstGeom>
          <a:ln w="3175">
            <a:miter lim="400000"/>
          </a:ln>
        </p:spPr>
      </p:pic>
      <p:pic>
        <p:nvPicPr>
          <p:cNvPr id="815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345" y="1454324"/>
            <a:ext cx="322861" cy="341567"/>
          </a:xfrm>
          <a:prstGeom prst="rect">
            <a:avLst/>
          </a:prstGeom>
          <a:ln w="3175">
            <a:miter lim="400000"/>
          </a:ln>
        </p:spPr>
      </p:pic>
      <p:pic>
        <p:nvPicPr>
          <p:cNvPr id="816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1207" y="2366306"/>
            <a:ext cx="322861" cy="222691"/>
          </a:xfrm>
          <a:prstGeom prst="rect">
            <a:avLst/>
          </a:prstGeom>
          <a:ln w="3175">
            <a:miter lim="400000"/>
          </a:ln>
        </p:spPr>
      </p:pic>
      <p:pic>
        <p:nvPicPr>
          <p:cNvPr id="817" name="Imagen" descr="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8595" y="1410932"/>
            <a:ext cx="328084" cy="328084"/>
          </a:xfrm>
          <a:prstGeom prst="rect">
            <a:avLst/>
          </a:prstGeom>
          <a:ln w="3175">
            <a:miter lim="400000"/>
          </a:ln>
        </p:spPr>
      </p:pic>
      <p:sp>
        <p:nvSpPr>
          <p:cNvPr id="818" name="ÁREA DE CULTURA, TURISMO Y DEPORTE"/>
          <p:cNvSpPr txBox="1"/>
          <p:nvPr/>
        </p:nvSpPr>
        <p:spPr>
          <a:xfrm>
            <a:off x="412550" y="1324767"/>
            <a:ext cx="4318509" cy="2051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1219200">
              <a:defRPr sz="1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ES" dirty="0"/>
              <a:t>EMPRESA MUNICIPAL DE TRANSPORTES DE MADRID </a:t>
            </a:r>
            <a:endParaRPr dirty="0"/>
          </a:p>
        </p:txBody>
      </p:sp>
      <p:sp>
        <p:nvSpPr>
          <p:cNvPr id="820" name="Title 2"/>
          <p:cNvSpPr txBox="1"/>
          <p:nvPr/>
        </p:nvSpPr>
        <p:spPr>
          <a:xfrm>
            <a:off x="9869750" y="3747513"/>
            <a:ext cx="2269895" cy="230832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 defTabSz="1219200">
              <a:defRPr sz="1000">
                <a:solidFill>
                  <a:srgbClr val="D9373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>
                <a:solidFill>
                  <a:srgbClr val="002060"/>
                </a:solidFill>
              </a:rPr>
              <a:t>VALORACIÓN</a:t>
            </a:r>
            <a:r>
              <a:rPr dirty="0"/>
              <a:t> </a:t>
            </a:r>
            <a:r>
              <a:rPr dirty="0">
                <a:solidFill>
                  <a:srgbClr val="002060"/>
                </a:solidFill>
              </a:rPr>
              <a:t>DEL</a:t>
            </a:r>
            <a:r>
              <a:rPr dirty="0"/>
              <a:t> </a:t>
            </a:r>
            <a:r>
              <a:rPr dirty="0">
                <a:solidFill>
                  <a:srgbClr val="002060"/>
                </a:solidFill>
              </a:rPr>
              <a:t>PATROCINIO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859" name="Title 2"/>
          <p:cNvSpPr txBox="1"/>
          <p:nvPr/>
        </p:nvSpPr>
        <p:spPr>
          <a:xfrm>
            <a:off x="9850823" y="4044041"/>
            <a:ext cx="2149208" cy="348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1219200">
              <a:lnSpc>
                <a:spcPct val="80000"/>
              </a:lnSpc>
              <a:defRPr sz="2900">
                <a:solidFill>
                  <a:srgbClr val="FFFFFF"/>
                </a:solidFill>
                <a:latin typeface="Alegre Sans"/>
                <a:ea typeface="Alegre Sans"/>
                <a:cs typeface="Alegre Sans"/>
                <a:sym typeface="Alegre Sans"/>
              </a:defRPr>
            </a:lvl1pPr>
          </a:lstStyle>
          <a:p>
            <a:r>
              <a:rPr lang="es-ES" sz="2000" dirty="0"/>
              <a:t>Desde 900.000 €</a:t>
            </a:r>
            <a:endParaRPr lang="es-ES" dirty="0"/>
          </a:p>
        </p:txBody>
      </p:sp>
      <p:sp>
        <p:nvSpPr>
          <p:cNvPr id="860" name="Title 2"/>
          <p:cNvSpPr txBox="1"/>
          <p:nvPr/>
        </p:nvSpPr>
        <p:spPr>
          <a:xfrm>
            <a:off x="9853127" y="4442011"/>
            <a:ext cx="1564204" cy="266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1219200">
              <a:defRPr sz="10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/>
              <a:t>EN </a:t>
            </a:r>
            <a:r>
              <a:rPr dirty="0" err="1"/>
              <a:t>METÁLICO</a:t>
            </a:r>
            <a:r>
              <a:rPr dirty="0"/>
              <a:t> </a:t>
            </a:r>
          </a:p>
        </p:txBody>
      </p:sp>
      <p:sp>
        <p:nvSpPr>
          <p:cNvPr id="862" name="Title 2"/>
          <p:cNvSpPr txBox="1"/>
          <p:nvPr/>
        </p:nvSpPr>
        <p:spPr>
          <a:xfrm>
            <a:off x="9853127" y="4713079"/>
            <a:ext cx="2269895" cy="2564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1219200">
              <a:defRPr sz="10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es-ES"/>
              <a:t>PATROCINIO EXCLUSIVO </a:t>
            </a:r>
          </a:p>
        </p:txBody>
      </p:sp>
      <p:sp>
        <p:nvSpPr>
          <p:cNvPr id="863" name="Línea"/>
          <p:cNvSpPr/>
          <p:nvPr/>
        </p:nvSpPr>
        <p:spPr>
          <a:xfrm flipV="1">
            <a:off x="9651240" y="3494826"/>
            <a:ext cx="1" cy="1643016"/>
          </a:xfrm>
          <a:prstGeom prst="line">
            <a:avLst/>
          </a:prstGeom>
          <a:ln>
            <a:solidFill>
              <a:srgbClr val="FFFFFF">
                <a:alpha val="42384"/>
              </a:srgbClr>
            </a:solidFill>
            <a:miter lim="400000"/>
          </a:ln>
        </p:spPr>
        <p:txBody>
          <a:bodyPr lIns="47625" tIns="47625" rIns="47625" bIns="47625" anchor="ctr"/>
          <a:lstStyle/>
          <a:p>
            <a:pPr defTabSz="547687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FC0B16B-40C8-F20F-90AE-978B72145182}"/>
              </a:ext>
            </a:extLst>
          </p:cNvPr>
          <p:cNvSpPr txBox="1"/>
          <p:nvPr/>
        </p:nvSpPr>
        <p:spPr>
          <a:xfrm>
            <a:off x="310958" y="485320"/>
            <a:ext cx="10527619" cy="4801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85333" tIns="85333" rIns="85333" bIns="85333">
            <a:spAutoFit/>
          </a:bodyPr>
          <a:lstStyle>
            <a:lvl1pPr algn="l" defTabSz="1219200">
              <a:defRPr sz="3100">
                <a:solidFill>
                  <a:srgbClr val="FFFFFF"/>
                </a:solidFill>
                <a:latin typeface="Alegre Sans"/>
                <a:ea typeface="Alegre Sans"/>
                <a:cs typeface="Alegre Sans"/>
                <a:sym typeface="Alegre Sans"/>
              </a:defRPr>
            </a:lvl1pPr>
          </a:lstStyle>
          <a:p>
            <a:pPr>
              <a:defRPr sz="14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ES" sz="2000">
                <a:latin typeface="Alegre Sans"/>
                <a:ea typeface="Alegre Sans"/>
                <a:cs typeface="Alegre Sans"/>
                <a:sym typeface="Alegre Sans"/>
              </a:rPr>
              <a:t> la ciudad de MADRID OFERTA A MARCAS Y EMPRESAS EL PATROCINIO DE</a:t>
            </a:r>
            <a:endParaRPr sz="4800">
              <a:latin typeface="Alegre Sans"/>
              <a:ea typeface="Alegre Sans"/>
              <a:cs typeface="Alegre Sans"/>
              <a:sym typeface="Alegre Sans"/>
            </a:endParaRPr>
          </a:p>
        </p:txBody>
      </p:sp>
      <p:sp>
        <p:nvSpPr>
          <p:cNvPr id="8" name="DANZA">
            <a:extLst>
              <a:ext uri="{FF2B5EF4-FFF2-40B4-BE49-F238E27FC236}">
                <a16:creationId xmlns:a16="http://schemas.microsoft.com/office/drawing/2014/main" id="{754F8659-23AB-96D3-162A-65E9F7D21778}"/>
              </a:ext>
            </a:extLst>
          </p:cNvPr>
          <p:cNvSpPr/>
          <p:nvPr/>
        </p:nvSpPr>
        <p:spPr>
          <a:xfrm>
            <a:off x="5276907" y="148231"/>
            <a:ext cx="1395892" cy="394241"/>
          </a:xfrm>
          <a:prstGeom prst="rect">
            <a:avLst/>
          </a:prstGeom>
          <a:solidFill>
            <a:srgbClr val="002060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625" tIns="47625" rIns="47625" bIns="47625"/>
          <a:lstStyle>
            <a:lvl1pPr>
              <a:defRPr sz="11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defTabSz="914400"/>
            <a:r>
              <a:rPr lang="es-ES"/>
              <a:t>MOVILIDAD</a:t>
            </a:r>
            <a:endParaRPr/>
          </a:p>
        </p:txBody>
      </p:sp>
      <p:sp>
        <p:nvSpPr>
          <p:cNvPr id="9" name="DANZA">
            <a:extLst>
              <a:ext uri="{FF2B5EF4-FFF2-40B4-BE49-F238E27FC236}">
                <a16:creationId xmlns:a16="http://schemas.microsoft.com/office/drawing/2014/main" id="{B984C810-068E-AC2C-9F11-C0E437615611}"/>
              </a:ext>
            </a:extLst>
          </p:cNvPr>
          <p:cNvSpPr/>
          <p:nvPr/>
        </p:nvSpPr>
        <p:spPr>
          <a:xfrm>
            <a:off x="6733488" y="148231"/>
            <a:ext cx="1556401" cy="394241"/>
          </a:xfrm>
          <a:prstGeom prst="rect">
            <a:avLst/>
          </a:prstGeom>
          <a:solidFill>
            <a:srgbClr val="002060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625" tIns="47625" rIns="47625" bIns="47625"/>
          <a:lstStyle>
            <a:lvl1pPr>
              <a:defRPr sz="11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defTabSz="914400"/>
            <a:r>
              <a:rPr lang="es-ES"/>
              <a:t>SOSTENIBILIDAD</a:t>
            </a:r>
            <a:endParaRPr/>
          </a:p>
        </p:txBody>
      </p:sp>
      <p:pic>
        <p:nvPicPr>
          <p:cNvPr id="11" name="Picture 4" descr="Picture 4">
            <a:extLst>
              <a:ext uri="{FF2B5EF4-FFF2-40B4-BE49-F238E27FC236}">
                <a16:creationId xmlns:a16="http://schemas.microsoft.com/office/drawing/2014/main" id="{D4027115-2982-2272-B3CC-537DA39E0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4304" y="5978991"/>
            <a:ext cx="388613" cy="388514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41B28959-81BD-704A-67FA-31B4686FF998}"/>
              </a:ext>
            </a:extLst>
          </p:cNvPr>
          <p:cNvSpPr txBox="1"/>
          <p:nvPr/>
        </p:nvSpPr>
        <p:spPr>
          <a:xfrm>
            <a:off x="424774" y="5940261"/>
            <a:ext cx="945429" cy="228600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8100" tIns="38100" rIns="38100" bIns="38100">
            <a:spAutoFit/>
          </a:bodyPr>
          <a:lstStyle>
            <a:lvl1pPr algn="l" defTabSz="1219200">
              <a:defRPr sz="1000">
                <a:solidFill>
                  <a:srgbClr val="D9373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CONTACTO</a:t>
            </a:r>
            <a:r>
              <a:rPr lang="es-ES">
                <a:solidFill>
                  <a:srgbClr val="002060"/>
                </a:solidFill>
              </a:rPr>
              <a:t>S</a:t>
            </a:r>
            <a:r>
              <a:rPr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" name="DISTRITO">
            <a:extLst>
              <a:ext uri="{FF2B5EF4-FFF2-40B4-BE49-F238E27FC236}">
                <a16:creationId xmlns:a16="http://schemas.microsoft.com/office/drawing/2014/main" id="{ABADD111-25A4-B67D-DA4E-2CC333760ACD}"/>
              </a:ext>
            </a:extLst>
          </p:cNvPr>
          <p:cNvSpPr txBox="1"/>
          <p:nvPr/>
        </p:nvSpPr>
        <p:spPr>
          <a:xfrm>
            <a:off x="7972942" y="5751434"/>
            <a:ext cx="4097138" cy="4206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1219200">
              <a:defRPr sz="8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ES"/>
              <a:t>OFICINA DE PROYECTOS ESTRATÉGICOS Y</a:t>
            </a:r>
          </a:p>
          <a:p>
            <a:r>
              <a:rPr lang="es-ES"/>
              <a:t>PARTICIPACIÓN EMPRESARIAL</a:t>
            </a:r>
          </a:p>
          <a:p>
            <a:r>
              <a:t> </a:t>
            </a:r>
          </a:p>
        </p:txBody>
      </p:sp>
      <p:sp>
        <p:nvSpPr>
          <p:cNvPr id="16" name="EMPRESA">
            <a:extLst>
              <a:ext uri="{FF2B5EF4-FFF2-40B4-BE49-F238E27FC236}">
                <a16:creationId xmlns:a16="http://schemas.microsoft.com/office/drawing/2014/main" id="{C768E049-E434-0389-115A-253DE8FC4D02}"/>
              </a:ext>
            </a:extLst>
          </p:cNvPr>
          <p:cNvSpPr txBox="1"/>
          <p:nvPr/>
        </p:nvSpPr>
        <p:spPr>
          <a:xfrm>
            <a:off x="2754242" y="5767645"/>
            <a:ext cx="51361" cy="1744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1219200">
              <a:defRPr sz="8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/>
          </a:p>
        </p:txBody>
      </p:sp>
      <p:sp>
        <p:nvSpPr>
          <p:cNvPr id="19" name="OFICINA DE PARTENARIADO Y MARCA MADRID…">
            <a:extLst>
              <a:ext uri="{FF2B5EF4-FFF2-40B4-BE49-F238E27FC236}">
                <a16:creationId xmlns:a16="http://schemas.microsoft.com/office/drawing/2014/main" id="{B487E626-C640-C342-2601-109170EAD302}"/>
              </a:ext>
            </a:extLst>
          </p:cNvPr>
          <p:cNvSpPr txBox="1"/>
          <p:nvPr/>
        </p:nvSpPr>
        <p:spPr>
          <a:xfrm>
            <a:off x="7972941" y="6049882"/>
            <a:ext cx="2639237" cy="6463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 defTabSz="1219200">
              <a:spcBef>
                <a:spcPts val="700"/>
              </a:spcBef>
              <a:defRPr sz="9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ES"/>
              <a:t>JAVIER LOIS</a:t>
            </a:r>
          </a:p>
          <a:p>
            <a:pPr algn="l" defTabSz="1219200">
              <a:spcBef>
                <a:spcPts val="700"/>
              </a:spcBef>
              <a:defRPr sz="9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+34 646 011 766 / 91 480 46 22</a:t>
            </a:r>
          </a:p>
          <a:p>
            <a:pPr algn="l" defTabSz="1219200">
              <a:spcBef>
                <a:spcPts val="700"/>
              </a:spcBef>
              <a:defRPr sz="9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p</a:t>
            </a:r>
            <a:r>
              <a:rPr lang="es-ES" err="1"/>
              <a:t>atrocinios</a:t>
            </a:r>
            <a:r>
              <a:t>@madrid.es </a:t>
            </a:r>
          </a:p>
        </p:txBody>
      </p:sp>
      <p:sp>
        <p:nvSpPr>
          <p:cNvPr id="20" name="Línea">
            <a:extLst>
              <a:ext uri="{FF2B5EF4-FFF2-40B4-BE49-F238E27FC236}">
                <a16:creationId xmlns:a16="http://schemas.microsoft.com/office/drawing/2014/main" id="{F76A877C-7B1A-41BC-6C78-A7139AEF2101}"/>
              </a:ext>
            </a:extLst>
          </p:cNvPr>
          <p:cNvSpPr/>
          <p:nvPr/>
        </p:nvSpPr>
        <p:spPr>
          <a:xfrm flipV="1">
            <a:off x="4783649" y="5611807"/>
            <a:ext cx="1" cy="1265749"/>
          </a:xfrm>
          <a:prstGeom prst="line">
            <a:avLst/>
          </a:prstGeom>
          <a:ln>
            <a:solidFill>
              <a:srgbClr val="FFFFFF">
                <a:alpha val="42384"/>
              </a:srgbClr>
            </a:solidFill>
            <a:miter lim="400000"/>
          </a:ln>
        </p:spPr>
        <p:txBody>
          <a:bodyPr lIns="47625" tIns="47625" rIns="47625" bIns="47625" anchor="ctr"/>
          <a:lstStyle/>
          <a:p>
            <a:pPr defTabSz="547687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" name="Línea">
            <a:extLst>
              <a:ext uri="{FF2B5EF4-FFF2-40B4-BE49-F238E27FC236}">
                <a16:creationId xmlns:a16="http://schemas.microsoft.com/office/drawing/2014/main" id="{FAC1BB22-73F8-9E73-F7D9-74F7D9F7420D}"/>
              </a:ext>
            </a:extLst>
          </p:cNvPr>
          <p:cNvSpPr/>
          <p:nvPr/>
        </p:nvSpPr>
        <p:spPr>
          <a:xfrm flipV="1">
            <a:off x="7676508" y="5611808"/>
            <a:ext cx="1" cy="1265749"/>
          </a:xfrm>
          <a:prstGeom prst="line">
            <a:avLst/>
          </a:prstGeom>
          <a:ln>
            <a:solidFill>
              <a:srgbClr val="FFFFFF">
                <a:alpha val="42384"/>
              </a:srgbClr>
            </a:solidFill>
            <a:miter lim="400000"/>
          </a:ln>
        </p:spPr>
        <p:txBody>
          <a:bodyPr lIns="47625" tIns="47625" rIns="47625" bIns="47625" anchor="ctr"/>
          <a:lstStyle/>
          <a:p>
            <a:pPr defTabSz="547687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" name="ÁREA DE GOBIERNO">
            <a:extLst>
              <a:ext uri="{FF2B5EF4-FFF2-40B4-BE49-F238E27FC236}">
                <a16:creationId xmlns:a16="http://schemas.microsoft.com/office/drawing/2014/main" id="{642F1DC2-7537-D426-9825-1C8EC970F421}"/>
              </a:ext>
            </a:extLst>
          </p:cNvPr>
          <p:cNvSpPr txBox="1"/>
          <p:nvPr/>
        </p:nvSpPr>
        <p:spPr>
          <a:xfrm>
            <a:off x="4980671" y="5743506"/>
            <a:ext cx="1731008" cy="1744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1219200">
              <a:defRPr sz="8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ES"/>
              <a:t>UNIVERSAL MCCANN</a:t>
            </a:r>
            <a:endParaRPr/>
          </a:p>
        </p:txBody>
      </p:sp>
      <p:sp>
        <p:nvSpPr>
          <p:cNvPr id="23" name="MERCEDES POSADA KUBISSA DIRECTORA DE PATROCINIOS Y PUBLICIDAD…">
            <a:extLst>
              <a:ext uri="{FF2B5EF4-FFF2-40B4-BE49-F238E27FC236}">
                <a16:creationId xmlns:a16="http://schemas.microsoft.com/office/drawing/2014/main" id="{47BDB3AF-4684-6AB4-7B53-8B38330BB96A}"/>
              </a:ext>
            </a:extLst>
          </p:cNvPr>
          <p:cNvSpPr txBox="1"/>
          <p:nvPr/>
        </p:nvSpPr>
        <p:spPr>
          <a:xfrm>
            <a:off x="4980671" y="5940355"/>
            <a:ext cx="2541035" cy="784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 defTabSz="1219200">
              <a:spcBef>
                <a:spcPts val="700"/>
              </a:spcBef>
              <a:defRPr sz="9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ES"/>
              <a:t>ANTONIO COBO</a:t>
            </a:r>
          </a:p>
          <a:p>
            <a:pPr algn="l" defTabSz="1219200">
              <a:spcBef>
                <a:spcPts val="700"/>
              </a:spcBef>
              <a:defRPr sz="9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ES"/>
              <a:t>SPONSORSHIP MANAGER</a:t>
            </a:r>
            <a:endParaRPr/>
          </a:p>
          <a:p>
            <a:pPr algn="l" defTabSz="1219200">
              <a:spcBef>
                <a:spcPts val="700"/>
              </a:spcBef>
              <a:defRPr sz="9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+34 </a:t>
            </a:r>
            <a:r>
              <a:rPr lang="es-ES"/>
              <a:t>654 438157</a:t>
            </a:r>
            <a:endParaRPr/>
          </a:p>
          <a:p>
            <a:pPr algn="l"/>
            <a:r>
              <a:rPr lang="es-ES" sz="900">
                <a:solidFill>
                  <a:srgbClr val="FFFFFF"/>
                </a:solidFill>
                <a:latin typeface="Montserrat 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antonio.cobo@e.mbcsww.com</a:t>
            </a:r>
            <a:endParaRPr lang="es-ES" sz="900">
              <a:solidFill>
                <a:srgbClr val="FFFFFF"/>
              </a:solidFill>
              <a:latin typeface="Montserrat Regular"/>
            </a:endParaRPr>
          </a:p>
        </p:txBody>
      </p:sp>
      <p:sp>
        <p:nvSpPr>
          <p:cNvPr id="3" name="MERCEDES POSADA KUBISSA DIRECTORA DE PATROCINIOS Y PUBLICIDAD…">
            <a:extLst>
              <a:ext uri="{FF2B5EF4-FFF2-40B4-BE49-F238E27FC236}">
                <a16:creationId xmlns:a16="http://schemas.microsoft.com/office/drawing/2014/main" id="{34093534-A2D9-81CB-5B64-28F35D29FDAD}"/>
              </a:ext>
            </a:extLst>
          </p:cNvPr>
          <p:cNvSpPr txBox="1"/>
          <p:nvPr/>
        </p:nvSpPr>
        <p:spPr>
          <a:xfrm>
            <a:off x="1760199" y="5941500"/>
            <a:ext cx="2541035" cy="5565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 defTabSz="1219200">
              <a:spcBef>
                <a:spcPts val="700"/>
              </a:spcBef>
              <a:defRPr sz="9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ES"/>
              <a:t>JOAQUIN VIDAL</a:t>
            </a:r>
          </a:p>
          <a:p>
            <a:pPr algn="l" defTabSz="1219200">
              <a:spcBef>
                <a:spcPts val="700"/>
              </a:spcBef>
              <a:defRPr sz="9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+34 </a:t>
            </a:r>
            <a:r>
              <a:rPr lang="es-ES"/>
              <a:t>9140 64800</a:t>
            </a:r>
            <a:endParaRPr/>
          </a:p>
          <a:p>
            <a:pPr algn="l"/>
            <a:r>
              <a:rPr lang="es-ES" sz="900">
                <a:solidFill>
                  <a:srgbClr val="FFFFFF"/>
                </a:solidFill>
                <a:latin typeface="Montserrat 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info@emtmadrid.es</a:t>
            </a:r>
            <a:endParaRPr lang="es-ES" sz="900">
              <a:solidFill>
                <a:srgbClr val="FFFFFF"/>
              </a:solidFill>
              <a:latin typeface="Montserrat Regular"/>
            </a:endParaRPr>
          </a:p>
        </p:txBody>
      </p:sp>
      <p:sp>
        <p:nvSpPr>
          <p:cNvPr id="4" name="ÁREA DE GOBIERNO">
            <a:extLst>
              <a:ext uri="{FF2B5EF4-FFF2-40B4-BE49-F238E27FC236}">
                <a16:creationId xmlns:a16="http://schemas.microsoft.com/office/drawing/2014/main" id="{23340FBC-A83E-1B23-1E6D-82C1E84B0947}"/>
              </a:ext>
            </a:extLst>
          </p:cNvPr>
          <p:cNvSpPr txBox="1"/>
          <p:nvPr/>
        </p:nvSpPr>
        <p:spPr>
          <a:xfrm>
            <a:off x="1766846" y="5751642"/>
            <a:ext cx="2830820" cy="1744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1219200">
              <a:defRPr sz="8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s-ES" dirty="0"/>
              <a:t>EMPRESA MUNICIPAL DE TRANSPORTE DE MADRID</a:t>
            </a:r>
            <a:endParaRPr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233B569-EC88-4794-8866-66163100E9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00" y="5974725"/>
            <a:ext cx="451652" cy="45165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48F12830-B3C9-664E-49B6-92A85C124222}"/>
              </a:ext>
            </a:extLst>
          </p:cNvPr>
          <p:cNvSpPr txBox="1"/>
          <p:nvPr/>
        </p:nvSpPr>
        <p:spPr>
          <a:xfrm>
            <a:off x="9179313" y="170146"/>
            <a:ext cx="1564204" cy="3357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5333" tIns="85333" rIns="85333" bIns="85333">
            <a:spAutoFit/>
          </a:bodyPr>
          <a:lstStyle>
            <a:lvl1pPr algn="l" defTabSz="1219200">
              <a:defRPr sz="1000">
                <a:solidFill>
                  <a:srgbClr val="4C596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es-ES" dirty="0"/>
              <a:t>DISTRITO</a:t>
            </a:r>
            <a:endParaRPr dirty="0"/>
          </a:p>
        </p:txBody>
      </p:sp>
      <p:sp>
        <p:nvSpPr>
          <p:cNvPr id="13" name="CULTURA">
            <a:extLst>
              <a:ext uri="{FF2B5EF4-FFF2-40B4-BE49-F238E27FC236}">
                <a16:creationId xmlns:a16="http://schemas.microsoft.com/office/drawing/2014/main" id="{26E14F34-3430-E815-4B01-08EBCDA4A636}"/>
              </a:ext>
            </a:extLst>
          </p:cNvPr>
          <p:cNvSpPr/>
          <p:nvPr/>
        </p:nvSpPr>
        <p:spPr>
          <a:xfrm>
            <a:off x="10187126" y="185089"/>
            <a:ext cx="1564202" cy="394241"/>
          </a:xfrm>
          <a:prstGeom prst="rect">
            <a:avLst/>
          </a:prstGeom>
          <a:solidFill>
            <a:srgbClr val="00206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7625" tIns="47625" rIns="47625" bIns="47625"/>
          <a:lstStyle>
            <a:lvl1pPr>
              <a:defRPr sz="11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defTabSz="914400"/>
            <a:r>
              <a:rPr lang="es-ES" dirty="0"/>
              <a:t>TODOS</a:t>
            </a:r>
            <a:r>
              <a:rPr dirty="0"/>
              <a:t> 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84480DA-AF4E-9939-5FB2-090D9204438A}"/>
              </a:ext>
            </a:extLst>
          </p:cNvPr>
          <p:cNvSpPr txBox="1"/>
          <p:nvPr/>
        </p:nvSpPr>
        <p:spPr>
          <a:xfrm>
            <a:off x="689500" y="3672126"/>
            <a:ext cx="3611734" cy="230832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>
            <a:lvl1pPr algn="l" defTabSz="1219200">
              <a:defRPr sz="1000">
                <a:solidFill>
                  <a:srgbClr val="D9373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l" defTabSz="1219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002060"/>
                </a:solidFill>
              </a:rPr>
              <a:t>BICIMAD EN CIFRAS</a:t>
            </a: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Bold"/>
              <a:sym typeface="Montserrat Bold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2C18AFB-0C92-956B-DA4F-0A288690EE7F}"/>
              </a:ext>
            </a:extLst>
          </p:cNvPr>
          <p:cNvSpPr txBox="1"/>
          <p:nvPr/>
        </p:nvSpPr>
        <p:spPr>
          <a:xfrm>
            <a:off x="595380" y="3898514"/>
            <a:ext cx="6187440" cy="15859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1000" b="1" dirty="0">
                <a:solidFill>
                  <a:schemeClr val="bg2"/>
                </a:solidFill>
                <a:latin typeface="Montserrat Light"/>
              </a:rPr>
              <a:t>Usuarios activos: 182.382 		</a:t>
            </a:r>
          </a:p>
          <a:p>
            <a:pPr algn="just">
              <a:lnSpc>
                <a:spcPct val="200000"/>
              </a:lnSpc>
            </a:pPr>
            <a:r>
              <a:rPr lang="es-ES" sz="1000" b="1" dirty="0">
                <a:solidFill>
                  <a:schemeClr val="bg2"/>
                </a:solidFill>
                <a:latin typeface="Montserrat Light"/>
              </a:rPr>
              <a:t>Usos mensuales (media): 929.866</a:t>
            </a:r>
          </a:p>
          <a:p>
            <a:pPr algn="just">
              <a:lnSpc>
                <a:spcPct val="200000"/>
              </a:lnSpc>
            </a:pPr>
            <a:r>
              <a:rPr lang="es-ES" sz="1000" b="1" dirty="0">
                <a:solidFill>
                  <a:schemeClr val="bg2"/>
                </a:solidFill>
                <a:latin typeface="Montserrat Light"/>
              </a:rPr>
              <a:t>Tiempo medio uso por viaje: 16,47 minutos</a:t>
            </a:r>
            <a:r>
              <a:rPr lang="es-ES" sz="1000" b="1" dirty="0">
                <a:solidFill>
                  <a:srgbClr val="FF0000"/>
                </a:solidFill>
                <a:latin typeface="Montserrat Light"/>
              </a:rPr>
              <a:t>	</a:t>
            </a:r>
          </a:p>
          <a:p>
            <a:pPr algn="just">
              <a:lnSpc>
                <a:spcPct val="200000"/>
              </a:lnSpc>
            </a:pPr>
            <a:r>
              <a:rPr lang="es-ES" sz="1000" b="1" dirty="0">
                <a:solidFill>
                  <a:schemeClr val="bg2"/>
                </a:solidFill>
                <a:latin typeface="Montserrat Light"/>
              </a:rPr>
              <a:t>Total descargas aplicación digital: 647.347</a:t>
            </a:r>
          </a:p>
          <a:p>
            <a:pPr algn="just">
              <a:lnSpc>
                <a:spcPct val="200000"/>
              </a:lnSpc>
            </a:pPr>
            <a:r>
              <a:rPr lang="es-ES" sz="1000" b="1" dirty="0">
                <a:solidFill>
                  <a:schemeClr val="bg2"/>
                </a:solidFill>
                <a:latin typeface="Montserrat Light"/>
              </a:rPr>
              <a:t>Media de descargas al mes. Anualidad 2025: 38.800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14A4363-9A14-63E5-3BE3-C2C11E85B33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30599"/>
          <a:stretch/>
        </p:blipFill>
        <p:spPr>
          <a:xfrm>
            <a:off x="4692256" y="3593430"/>
            <a:ext cx="2724358" cy="1989245"/>
          </a:xfrm>
          <a:prstGeom prst="rect">
            <a:avLst/>
          </a:prstGeom>
        </p:spPr>
      </p:pic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9A551B15-8F88-4CD0-9724-809FB6D674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39274" y="5826125"/>
            <a:ext cx="7524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699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Personalizados 1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FFFF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13064F3E47DF74BA19059FB91EC628A" ma:contentTypeVersion="15" ma:contentTypeDescription="Crear nuevo documento." ma:contentTypeScope="" ma:versionID="0cfd33cfdeab5aef99333dfb948afa8d">
  <xsd:schema xmlns:xsd="http://www.w3.org/2001/XMLSchema" xmlns:xs="http://www.w3.org/2001/XMLSchema" xmlns:p="http://schemas.microsoft.com/office/2006/metadata/properties" xmlns:ns2="dc6811fd-bb48-4651-8498-6ac6f6e860e7" xmlns:ns3="06c1fd07-d8af-4f17-b965-e145a114edb0" targetNamespace="http://schemas.microsoft.com/office/2006/metadata/properties" ma:root="true" ma:fieldsID="47834168392529c38ed650428f12b7ec" ns2:_="" ns3:_="">
    <xsd:import namespace="dc6811fd-bb48-4651-8498-6ac6f6e860e7"/>
    <xsd:import namespace="06c1fd07-d8af-4f17-b965-e145a114ed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811fd-bb48-4651-8498-6ac6f6e860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7346039f-02cc-4ba4-a79b-23b6212a2d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1fd07-d8af-4f17-b965-e145a114ed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e0a296b-9acf-4036-93f9-ee501e8e535e}" ma:internalName="TaxCatchAll" ma:showField="CatchAllData" ma:web="06c1fd07-d8af-4f17-b965-e145a114ed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c1fd07-d8af-4f17-b965-e145a114edb0" xsi:nil="true"/>
    <lcf76f155ced4ddcb4097134ff3c332f xmlns="dc6811fd-bb48-4651-8498-6ac6f6e860e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E51CFF-D67A-4AD9-B9CC-41ABD73D75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6811fd-bb48-4651-8498-6ac6f6e860e7"/>
    <ds:schemaRef ds:uri="06c1fd07-d8af-4f17-b965-e145a114ed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7DE3BB-A437-49CC-91BF-C09CC278085E}">
  <ds:schemaRefs>
    <ds:schemaRef ds:uri="http://schemas.microsoft.com/office/2006/documentManagement/types"/>
    <ds:schemaRef ds:uri="dc6811fd-bb48-4651-8498-6ac6f6e860e7"/>
    <ds:schemaRef ds:uri="http://purl.org/dc/elements/1.1/"/>
    <ds:schemaRef ds:uri="http://schemas.microsoft.com/office/infopath/2007/PartnerControls"/>
    <ds:schemaRef ds:uri="http://purl.org/dc/terms/"/>
    <ds:schemaRef ds:uri="06c1fd07-d8af-4f17-b965-e145a114edb0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EA7D3F-2B16-46B5-B8E8-BDFDD190632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bc36d34-3d25-436e-87a2-d1e20763a3c7}" enabled="0" method="" siteId="{abc36d34-3d25-436e-87a2-d1e20763a3c7}" removed="1"/>
  <clbl:label id="{d026e4c1-5892-497a-b9da-ee493c9f0364}" enabled="0" method="" siteId="{d026e4c1-5892-497a-b9da-ee493c9f036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27096</TotalTime>
  <Words>341</Words>
  <Application>Microsoft Office PowerPoint</Application>
  <PresentationFormat>Panorámica</PresentationFormat>
  <Paragraphs>54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Montserrat Regular</vt:lpstr>
      <vt:lpstr>Alegre Sans</vt:lpstr>
      <vt:lpstr>Helvetica Neue</vt:lpstr>
      <vt:lpstr>Montserrat Bold</vt:lpstr>
      <vt:lpstr>Montserrat Light</vt:lpstr>
      <vt:lpstr>21_BasicWhite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Lois Cabello</dc:creator>
  <cp:lastModifiedBy>Lois Cabello, Francisco Javier</cp:lastModifiedBy>
  <cp:revision>89</cp:revision>
  <dcterms:modified xsi:type="dcterms:W3CDTF">2026-02-12T13:52:02Z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0x010100713064F3E47DF74BA19059FB91EC628A</vt:lpwstr>
  </property>
  <property fmtid="{D5CDD505-2E9C-101B-9397-08002B2CF9AE}" pid="3" name="MediaServiceImageTags">
    <vt:lpwstr/>
  </property>
</Properties>
</file>