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5" r:id="rId3"/>
    <p:sldId id="264" r:id="rId4"/>
    <p:sldId id="267" r:id="rId5"/>
    <p:sldId id="266" r:id="rId6"/>
    <p:sldId id="270" r:id="rId7"/>
    <p:sldId id="257" r:id="rId8"/>
    <p:sldId id="268" r:id="rId9"/>
    <p:sldId id="258" r:id="rId10"/>
    <p:sldId id="271" r:id="rId11"/>
    <p:sldId id="259" r:id="rId12"/>
    <p:sldId id="260" r:id="rId13"/>
    <p:sldId id="263" r:id="rId14"/>
    <p:sldId id="261" r:id="rId1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43" autoAdjust="0"/>
    <p:restoredTop sz="94660"/>
  </p:normalViewPr>
  <p:slideViewPr>
    <p:cSldViewPr snapToGrid="0">
      <p:cViewPr varScale="1">
        <p:scale>
          <a:sx n="86" d="100"/>
          <a:sy n="86" d="100"/>
        </p:scale>
        <p:origin x="57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customXml" Target="../customXml/item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A5796C-F3E5-DFD6-6E8F-9154185C3E6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5FFE498-497C-CFBE-C29A-A212D629FCC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596F3B6-09FB-EF29-A982-3738FBBD2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630A-066B-41A6-8746-432A9D9DA552}" type="datetimeFigureOut">
              <a:rPr lang="es-ES" smtClean="0"/>
              <a:t>05/03/2024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229ED0-5309-AAD6-3EBD-71B5CCE711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3837A20-ED2E-EB74-27A7-5B896157EE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4676-CC4B-48D8-AFFE-114998F1E8E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5143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511EDD-597E-19F3-0E8E-D367FCB781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67BA489-B944-2056-F697-F56D1B356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26B10C4-6078-0622-355C-5CEFF9D29A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630A-066B-41A6-8746-432A9D9DA552}" type="datetimeFigureOut">
              <a:rPr lang="es-ES" smtClean="0"/>
              <a:t>05/03/2024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C76E9B1-C442-EF65-5C4F-C92D5B4F8E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39A9D38-7DD3-7582-4FEB-8C869A1E9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4676-CC4B-48D8-AFFE-114998F1E8E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74091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F045DB9-7F90-8DC1-A5EE-139A6993D76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89F6803-908C-3542-6BAE-8B29270393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EAE74B9-9956-04A9-FE8B-F003EBE6F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630A-066B-41A6-8746-432A9D9DA552}" type="datetimeFigureOut">
              <a:rPr lang="es-ES" smtClean="0"/>
              <a:t>05/03/2024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D99231C-1FE5-9E3D-42E6-896AD31EB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6AD2FDE-5C0D-1AE6-16C4-273B0884F2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4676-CC4B-48D8-AFFE-114998F1E8E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416564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CC2ACE5-D108-E54A-974D-8D0FB55373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EEC3A1-423F-F283-202B-CB407BD0F4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86503ED-05A5-595D-8935-730767A18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630A-066B-41A6-8746-432A9D9DA552}" type="datetimeFigureOut">
              <a:rPr lang="es-ES" smtClean="0"/>
              <a:t>05/03/2024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7E9EBDB-6677-C613-9AD4-564AC00C1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E683D7D-50E9-4587-2560-889943603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4676-CC4B-48D8-AFFE-114998F1E8E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2431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40B3C7B-4A7D-2694-95A6-1E4F93363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47BE58A-DCAC-896D-C9D5-819A92AC58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780C157-279A-3AE1-6BC8-194A371D4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630A-066B-41A6-8746-432A9D9DA552}" type="datetimeFigureOut">
              <a:rPr lang="es-ES" smtClean="0"/>
              <a:t>05/03/2024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A05AD2-1EE1-8BF1-E884-41E48E52D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0AA8F0-4CC0-36D0-0F0C-0697511203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4676-CC4B-48D8-AFFE-114998F1E8E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99171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2BA3D5-413C-2BB0-2168-71728E8D34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718DB8D-A4E2-05B8-0275-F6E00B5BE8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698843BB-BED0-2D08-8E9C-6E9984A74C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71AB5A4-FCDE-A338-ED26-9D5841AE4C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630A-066B-41A6-8746-432A9D9DA552}" type="datetimeFigureOut">
              <a:rPr lang="es-ES" smtClean="0"/>
              <a:t>05/03/2024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2009657-BAC4-BBE1-999B-E2320E0A12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5CF5067-D31A-CF9E-5F37-B58FA56DC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4676-CC4B-48D8-AFFE-114998F1E8E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13389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5544627-6469-A43D-50D3-6F4C70B29E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9BC1B6A-3D5C-EB6E-CE91-8097C80050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85603E2-18CA-64BB-3861-AF952D3F25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7C1814-FF9D-17EE-FC17-77638670C75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8FFEC5E-D731-2C59-04CB-79B2DE455D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981A1E7-1847-CB3B-123E-FEA8B93CA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630A-066B-41A6-8746-432A9D9DA552}" type="datetimeFigureOut">
              <a:rPr lang="es-ES" smtClean="0"/>
              <a:t>05/03/2024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7E8AAC5-C258-695E-B8B7-06F25F3C8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78DC0AB-2277-44A1-B860-8C8C70B43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4676-CC4B-48D8-AFFE-114998F1E8E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253510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F720A2-AF33-A129-CC09-4539BA5CFF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D882E5A-79F5-B1FD-0635-E6318BAFB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630A-066B-41A6-8746-432A9D9DA552}" type="datetimeFigureOut">
              <a:rPr lang="es-ES" smtClean="0"/>
              <a:t>05/03/2024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29060F3-12E8-38F7-6C03-73415511B3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6E533A1-BAFC-9EAC-6842-58378D2F9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4676-CC4B-48D8-AFFE-114998F1E8E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71814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E6D674F6-8A8B-BA70-8916-2330C2A23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630A-066B-41A6-8746-432A9D9DA552}" type="datetimeFigureOut">
              <a:rPr lang="es-ES" smtClean="0"/>
              <a:t>05/03/2024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152A22F-BE94-93B4-FA96-48249D7CAB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A0FE550-B1B5-4878-A8D9-54A80A2568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4676-CC4B-48D8-AFFE-114998F1E8E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428827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FDE204F-4297-35D7-184C-48606F87B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3D201B1-D60C-2475-7BCB-F2EF50D95D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7EA4CA2-1121-D9C1-D0CC-FF27632AA9A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2825A67-9DFF-019D-948C-1D0DC702CA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630A-066B-41A6-8746-432A9D9DA552}" type="datetimeFigureOut">
              <a:rPr lang="es-ES" smtClean="0"/>
              <a:t>05/03/2024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A2B4CF5-75C9-CEC5-2B4E-6ECC70E46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2B65602-9299-2EC1-61DF-78B4253B3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4676-CC4B-48D8-AFFE-114998F1E8E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9982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0F04C4F-FD54-170A-6D7A-174D45042E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674AF5F-37FB-636A-674A-5CB862E03B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ACE7848-A22E-0A9E-27B6-83C64F548C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D80383C-CE31-953E-0ABB-C15A108BC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F630A-066B-41A6-8746-432A9D9DA552}" type="datetimeFigureOut">
              <a:rPr lang="es-ES" smtClean="0"/>
              <a:t>05/03/2024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DB5C9C6-B135-8832-4776-ECFA206722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E09BFAA-7206-6E11-0A95-EAC1A136E0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694676-CC4B-48D8-AFFE-114998F1E8E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40843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56A818E6-1AAD-16F3-C1DE-7B2A745871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513D381-684B-C4DD-AD11-1DFB400D67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91ED50-854C-05FA-B85E-AE38828FBC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5F630A-066B-41A6-8746-432A9D9DA552}" type="datetimeFigureOut">
              <a:rPr lang="es-ES" smtClean="0"/>
              <a:t>05/03/2024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9D1C32C-F0DB-EA86-A3F3-FF4D0076119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554CE25-D33D-D8DA-2E2B-F6DDECA979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5694676-CC4B-48D8-AFFE-114998F1E8E2}" type="slidenum">
              <a:rPr lang="es-ES" smtClean="0"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637441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6FA9E25-04C5-1749-6CDC-48FCB4AD5D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" dirty="0"/>
              <a:t>GALERÍA DE FOTOS</a:t>
            </a:r>
          </a:p>
        </p:txBody>
      </p:sp>
    </p:spTree>
    <p:extLst>
      <p:ext uri="{BB962C8B-B14F-4D97-AF65-F5344CB8AC3E}">
        <p14:creationId xmlns:p14="http://schemas.microsoft.com/office/powerpoint/2010/main" val="26299188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01E427BC-0B7E-54F7-1DA3-E33F5B7310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576" y="574866"/>
            <a:ext cx="4786454" cy="2595156"/>
          </a:xfrm>
          <a:prstGeom prst="rect">
            <a:avLst/>
          </a:prstGeom>
        </p:spPr>
      </p:pic>
      <p:pic>
        <p:nvPicPr>
          <p:cNvPr id="5" name="Imagen 4" descr="Imagen que contiene Texto&#10;&#10;Descripción generada automáticamente">
            <a:extLst>
              <a:ext uri="{FF2B5EF4-FFF2-40B4-BE49-F238E27FC236}">
                <a16:creationId xmlns:a16="http://schemas.microsoft.com/office/drawing/2014/main" id="{83BA9F45-61A7-6276-FCC2-B1906F0D77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505" y="553821"/>
            <a:ext cx="4311594" cy="2875177"/>
          </a:xfrm>
          <a:prstGeom prst="rect">
            <a:avLst/>
          </a:prstGeom>
        </p:spPr>
      </p:pic>
      <p:pic>
        <p:nvPicPr>
          <p:cNvPr id="7" name="Imagen 6" descr="Diagrama&#10;&#10;Descripción generada automáticamente">
            <a:extLst>
              <a:ext uri="{FF2B5EF4-FFF2-40B4-BE49-F238E27FC236}">
                <a16:creationId xmlns:a16="http://schemas.microsoft.com/office/drawing/2014/main" id="{E77D1108-2B24-116F-6D31-9903145757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29" y="3687978"/>
            <a:ext cx="4533900" cy="3022600"/>
          </a:xfrm>
          <a:prstGeom prst="rect">
            <a:avLst/>
          </a:prstGeom>
        </p:spPr>
      </p:pic>
      <p:pic>
        <p:nvPicPr>
          <p:cNvPr id="9" name="Imagen 8" descr="Diagrama&#10;&#10;Descripción generada automáticamente con confianza media">
            <a:extLst>
              <a:ext uri="{FF2B5EF4-FFF2-40B4-BE49-F238E27FC236}">
                <a16:creationId xmlns:a16="http://schemas.microsoft.com/office/drawing/2014/main" id="{3D6D8C22-3BB9-4351-0B7B-7C56CDDD818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7676" y="3574988"/>
            <a:ext cx="4703384" cy="3135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660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94725A-17AD-CE6B-E759-3A50F03110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2D02C79-AB81-9AC7-68A3-D845EA25BD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904850FB-9C59-429F-54B2-01D359FE97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A5EDA03-6439-35C4-FCF1-436241F3D7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373232B2-E140-E248-BB86-AC3E46445A59}"/>
              </a:ext>
            </a:extLst>
          </p:cNvPr>
          <p:cNvSpPr txBox="1"/>
          <p:nvPr/>
        </p:nvSpPr>
        <p:spPr>
          <a:xfrm>
            <a:off x="2562565" y="238121"/>
            <a:ext cx="74009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FORMACIÓN PROGRAMA DOMICILIARIO CFFII 14 de junio 2023</a:t>
            </a:r>
          </a:p>
        </p:txBody>
      </p:sp>
      <p:pic>
        <p:nvPicPr>
          <p:cNvPr id="4" name="Imagen 3" descr="Un grupo de personas en un salón de clases&#10;&#10;Descripción generada automáticamente con confianza baja">
            <a:extLst>
              <a:ext uri="{FF2B5EF4-FFF2-40B4-BE49-F238E27FC236}">
                <a16:creationId xmlns:a16="http://schemas.microsoft.com/office/drawing/2014/main" id="{88269284-1FE3-4999-84F3-0F18F75E41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713" y="711200"/>
            <a:ext cx="4424218" cy="2488623"/>
          </a:xfrm>
          <a:prstGeom prst="rect">
            <a:avLst/>
          </a:prstGeom>
        </p:spPr>
      </p:pic>
      <p:pic>
        <p:nvPicPr>
          <p:cNvPr id="6" name="Imagen 5" descr="Un grupo de personas frente a un edificio&#10;&#10;Descripción generada automáticamente">
            <a:extLst>
              <a:ext uri="{FF2B5EF4-FFF2-40B4-BE49-F238E27FC236}">
                <a16:creationId xmlns:a16="http://schemas.microsoft.com/office/drawing/2014/main" id="{2FFB94AB-9398-3184-C242-52CDA17C54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946" y="650939"/>
            <a:ext cx="3646097" cy="2734573"/>
          </a:xfrm>
          <a:prstGeom prst="rect">
            <a:avLst/>
          </a:prstGeom>
        </p:spPr>
      </p:pic>
      <p:pic>
        <p:nvPicPr>
          <p:cNvPr id="5" name="Imagen 4" descr="Un par de personas de pie&#10;&#10;Descripción generada automáticamente con confianza baja">
            <a:extLst>
              <a:ext uri="{FF2B5EF4-FFF2-40B4-BE49-F238E27FC236}">
                <a16:creationId xmlns:a16="http://schemas.microsoft.com/office/drawing/2014/main" id="{AF5209F0-1E6B-8750-920D-FA5259ED17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536" y="3616920"/>
            <a:ext cx="4322301" cy="2881534"/>
          </a:xfrm>
          <a:prstGeom prst="rect">
            <a:avLst/>
          </a:prstGeom>
        </p:spPr>
      </p:pic>
      <p:pic>
        <p:nvPicPr>
          <p:cNvPr id="8" name="Imagen 7" descr="Mujer sentada en una silla de ruedas&#10;&#10;Descripción generada automáticamente con confianza baja">
            <a:extLst>
              <a:ext uri="{FF2B5EF4-FFF2-40B4-BE49-F238E27FC236}">
                <a16:creationId xmlns:a16="http://schemas.microsoft.com/office/drawing/2014/main" id="{CFDF09F2-F230-3EBB-1AA4-08A2AC4706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832" y="3658174"/>
            <a:ext cx="4322302" cy="2879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181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6D584F-9518-CEAF-E4CB-7CAD13513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B7121BBC-E759-B945-CD57-20B55E6A97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8B425BA-3F14-558A-BCEB-16CE7C62962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97CAEAA-E1E4-C056-C433-C4F8FA2C18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2B8A0AF8-B7E9-FA1F-5418-80C1AE09CE2C}"/>
              </a:ext>
            </a:extLst>
          </p:cNvPr>
          <p:cNvSpPr txBox="1"/>
          <p:nvPr/>
        </p:nvSpPr>
        <p:spPr>
          <a:xfrm>
            <a:off x="3403589" y="46968"/>
            <a:ext cx="64030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FORMACIÓN FINAL AMBOS CFFII 26-27 octubre 2023</a:t>
            </a:r>
          </a:p>
        </p:txBody>
      </p:sp>
      <p:pic>
        <p:nvPicPr>
          <p:cNvPr id="9" name="Imagen 8" descr="Un grupo de personas posando para una foto en un evento&#10;&#10;Descripción generada automáticamente con confianza media">
            <a:extLst>
              <a:ext uri="{FF2B5EF4-FFF2-40B4-BE49-F238E27FC236}">
                <a16:creationId xmlns:a16="http://schemas.microsoft.com/office/drawing/2014/main" id="{E80BED52-67A3-8E4B-5BBF-6E81987037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34" y="3892581"/>
            <a:ext cx="4482715" cy="2521527"/>
          </a:xfrm>
          <a:prstGeom prst="rect">
            <a:avLst/>
          </a:prstGeom>
        </p:spPr>
      </p:pic>
      <p:pic>
        <p:nvPicPr>
          <p:cNvPr id="4" name="Imagen 3" descr="Un grupo de personas sentadas en una oficina&#10;&#10;Descripción generada automáticamente">
            <a:extLst>
              <a:ext uri="{FF2B5EF4-FFF2-40B4-BE49-F238E27FC236}">
                <a16:creationId xmlns:a16="http://schemas.microsoft.com/office/drawing/2014/main" id="{66A7F90D-5597-4573-48F7-250E03167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5040" y="407663"/>
            <a:ext cx="3691856" cy="2768892"/>
          </a:xfrm>
          <a:prstGeom prst="rect">
            <a:avLst/>
          </a:prstGeom>
        </p:spPr>
      </p:pic>
      <p:pic>
        <p:nvPicPr>
          <p:cNvPr id="12" name="Imagen 11" descr="Personas sentadas en una mesa&#10;&#10;Descripción generada automáticamente">
            <a:extLst>
              <a:ext uri="{FF2B5EF4-FFF2-40B4-BE49-F238E27FC236}">
                <a16:creationId xmlns:a16="http://schemas.microsoft.com/office/drawing/2014/main" id="{5A1308F5-EAD9-CA2D-7B1E-927C189870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5106" y="443892"/>
            <a:ext cx="3702894" cy="2777171"/>
          </a:xfrm>
          <a:prstGeom prst="rect">
            <a:avLst/>
          </a:prstGeom>
        </p:spPr>
      </p:pic>
      <p:pic>
        <p:nvPicPr>
          <p:cNvPr id="2" name="Imagen 1" descr="Un grupo de personas posando para una foto en un evento&#10;&#10;Descripción generada automáticamente con confianza media">
            <a:extLst>
              <a:ext uri="{FF2B5EF4-FFF2-40B4-BE49-F238E27FC236}">
                <a16:creationId xmlns:a16="http://schemas.microsoft.com/office/drawing/2014/main" id="{468B1DE6-8E31-2E68-0799-EBFF7B6DFE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334" y="3892582"/>
            <a:ext cx="4482715" cy="2521527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0023405-82A2-5012-EB0A-AF6ACC5291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773" y="3681442"/>
            <a:ext cx="4793401" cy="289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1724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597E88-E9E4-3F15-EC16-1DCF866C57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4AE6A03-2CC6-D021-A1AF-67CBEEC1CD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571748A-44A9-4786-9F33-454B3E58E2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4F1EC3A6-8DB1-231B-5923-E2DF92911D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E887C054-8207-AAA3-CB53-1E255030C29A}"/>
              </a:ext>
            </a:extLst>
          </p:cNvPr>
          <p:cNvSpPr txBox="1"/>
          <p:nvPr/>
        </p:nvSpPr>
        <p:spPr>
          <a:xfrm>
            <a:off x="2883201" y="7212"/>
            <a:ext cx="68268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ENCUENTRO FINAL CON FAMILIAS 27 octubre 2023</a:t>
            </a:r>
          </a:p>
        </p:txBody>
      </p:sp>
      <p:pic>
        <p:nvPicPr>
          <p:cNvPr id="5" name="Imagen 4" descr="Un grupo de personas frente a una pantalla&#10;&#10;Descripción generada automáticamente">
            <a:extLst>
              <a:ext uri="{FF2B5EF4-FFF2-40B4-BE49-F238E27FC236}">
                <a16:creationId xmlns:a16="http://schemas.microsoft.com/office/drawing/2014/main" id="{2E307160-96BB-C456-ED44-92273E24F4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9568" y="440341"/>
            <a:ext cx="4185574" cy="2802523"/>
          </a:xfrm>
          <a:prstGeom prst="rect">
            <a:avLst/>
          </a:prstGeom>
        </p:spPr>
      </p:pic>
      <p:pic>
        <p:nvPicPr>
          <p:cNvPr id="7" name="Imagen 6" descr="Interfaz de usuario gráfica&#10;&#10;Descripción generada automáticamente con confianza baja">
            <a:extLst>
              <a:ext uri="{FF2B5EF4-FFF2-40B4-BE49-F238E27FC236}">
                <a16:creationId xmlns:a16="http://schemas.microsoft.com/office/drawing/2014/main" id="{93F69E35-C58F-F3B2-5F53-4709EA1E00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76012" y="379350"/>
            <a:ext cx="3457548" cy="2976067"/>
          </a:xfrm>
          <a:prstGeom prst="rect">
            <a:avLst/>
          </a:prstGeom>
        </p:spPr>
      </p:pic>
      <p:pic>
        <p:nvPicPr>
          <p:cNvPr id="3" name="Imagen 2" descr="Una pantalla de televisión encendida con imagen de hombre&#10;&#10;Descripción generada automáticamente">
            <a:extLst>
              <a:ext uri="{FF2B5EF4-FFF2-40B4-BE49-F238E27FC236}">
                <a16:creationId xmlns:a16="http://schemas.microsoft.com/office/drawing/2014/main" id="{151CA4EC-ECEC-6527-3521-EE860E3F53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800" y="3556625"/>
            <a:ext cx="3981620" cy="298621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156DFC4-A578-9DE1-793E-08296EEE30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740" y="3486702"/>
            <a:ext cx="5433134" cy="30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224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8B42577-1135-0082-28D9-6FDCE01AD7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8A55925-6A2E-8C21-72EF-566C9A8B7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972B626-845B-9ADF-4DC5-5DBC7FC2F0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A6F453AE-4D71-1A51-61C7-E0A98AFF73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EF78865-BF56-19F4-7642-B947C31BB10C}"/>
              </a:ext>
            </a:extLst>
          </p:cNvPr>
          <p:cNvSpPr txBox="1"/>
          <p:nvPr/>
        </p:nvSpPr>
        <p:spPr>
          <a:xfrm>
            <a:off x="3739018" y="7212"/>
            <a:ext cx="55110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ENCUENTRO FINAL CON FAMILIAS 27 octubre 2023</a:t>
            </a:r>
          </a:p>
        </p:txBody>
      </p:sp>
      <p:pic>
        <p:nvPicPr>
          <p:cNvPr id="5" name="Imagen 4" descr="Un grupo de personas en un escenario&#10;&#10;Descripción generada automáticamente">
            <a:extLst>
              <a:ext uri="{FF2B5EF4-FFF2-40B4-BE49-F238E27FC236}">
                <a16:creationId xmlns:a16="http://schemas.microsoft.com/office/drawing/2014/main" id="{FE7924AF-0A6D-BC24-BC7B-032D6D69F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9839" y="426566"/>
            <a:ext cx="4059134" cy="3044351"/>
          </a:xfrm>
          <a:prstGeom prst="rect">
            <a:avLst/>
          </a:prstGeom>
        </p:spPr>
      </p:pic>
      <p:pic>
        <p:nvPicPr>
          <p:cNvPr id="8" name="Imagen 7" descr="Un grupo de personas en un escenario&#10;&#10;Descripción generada automáticamente con confianza media">
            <a:extLst>
              <a:ext uri="{FF2B5EF4-FFF2-40B4-BE49-F238E27FC236}">
                <a16:creationId xmlns:a16="http://schemas.microsoft.com/office/drawing/2014/main" id="{908C08CD-71B0-22D2-C05C-A77FF671AE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027" y="3617773"/>
            <a:ext cx="4116340" cy="308725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86AE62AC-5B2E-2AAF-0BD9-AD6378B3F2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027" y="426566"/>
            <a:ext cx="3870601" cy="281365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EF7541E-1106-EB6D-A1C5-8F57192CEE8A}"/>
              </a:ext>
            </a:extLst>
          </p:cNvPr>
          <p:cNvSpPr txBox="1"/>
          <p:nvPr/>
        </p:nvSpPr>
        <p:spPr>
          <a:xfrm>
            <a:off x="6404882" y="4899790"/>
            <a:ext cx="524323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2800" dirty="0">
                <a:latin typeface="Calibri" panose="020F0502020204030204" pitchFamily="34" charset="0"/>
                <a:cs typeface="Calibri" panose="020F0502020204030204" pitchFamily="34" charset="0"/>
              </a:rPr>
              <a:t>GRACIAS POR TANTA IMPLICACIÓN</a:t>
            </a:r>
          </a:p>
        </p:txBody>
      </p:sp>
    </p:spTree>
    <p:extLst>
      <p:ext uri="{BB962C8B-B14F-4D97-AF65-F5344CB8AC3E}">
        <p14:creationId xmlns:p14="http://schemas.microsoft.com/office/powerpoint/2010/main" val="25013457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AACE64-4FA3-26E3-6C2C-8FDD2DE9B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Jornada de </a:t>
            </a:r>
            <a:r>
              <a:rPr lang="en-US" dirty="0" err="1"/>
              <a:t>P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resentación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del </a:t>
            </a:r>
            <a:r>
              <a:rPr lang="en-US" dirty="0"/>
              <a:t>P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royecto</a:t>
            </a:r>
            <a:b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11 de 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enero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2023</a:t>
            </a:r>
            <a:b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</a:p>
        </p:txBody>
      </p:sp>
      <p:pic>
        <p:nvPicPr>
          <p:cNvPr id="13" name="Imagen 12">
            <a:extLst>
              <a:ext uri="{FF2B5EF4-FFF2-40B4-BE49-F238E27FC236}">
                <a16:creationId xmlns:a16="http://schemas.microsoft.com/office/drawing/2014/main" id="{B3607F35-4EA3-DE3F-2F36-E734A16889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744" y="557195"/>
            <a:ext cx="6178296" cy="4100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01195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B47FC9C-2ED3-4100-A4EF-E8CDFEE10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Marcador de contenido 3" descr="Un grupo de personas sentadas frente a una pantalla&#10;&#10;Descripción generada automáticamente">
            <a:extLst>
              <a:ext uri="{FF2B5EF4-FFF2-40B4-BE49-F238E27FC236}">
                <a16:creationId xmlns:a16="http://schemas.microsoft.com/office/drawing/2014/main" id="{313E5829-5E04-9E47-D8D4-0329DBB1B8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2938" y="844550"/>
            <a:ext cx="5461000" cy="4052888"/>
          </a:xfrm>
          <a:prstGeom prst="rect">
            <a:avLst/>
          </a:prstGeom>
        </p:spPr>
      </p:pic>
      <p:pic>
        <p:nvPicPr>
          <p:cNvPr id="5" name="Imagen 4" descr="Imagen que contiene interior, tabla, hombre, frente&#10;&#10;Descripción generada automáticamente">
            <a:extLst>
              <a:ext uri="{FF2B5EF4-FFF2-40B4-BE49-F238E27FC236}">
                <a16:creationId xmlns:a16="http://schemas.microsoft.com/office/drawing/2014/main" id="{5CD5BB5A-7338-1D75-8F53-141A2A54F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8550" y="844550"/>
            <a:ext cx="5368925" cy="4052888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5AACE64-4FA3-26E3-6C2C-8FDD2DE9B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 algn="ctr"/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Jornada de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Inicio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del Proyecto </a:t>
            </a:r>
            <a:b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 de </a:t>
            </a:r>
            <a:r>
              <a:rPr lang="en-US" sz="5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junio</a:t>
            </a:r>
            <a:r>
              <a:rPr lang="en-US" sz="5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2023 </a:t>
            </a:r>
          </a:p>
        </p:txBody>
      </p:sp>
    </p:spTree>
    <p:extLst>
      <p:ext uri="{BB962C8B-B14F-4D97-AF65-F5344CB8AC3E}">
        <p14:creationId xmlns:p14="http://schemas.microsoft.com/office/powerpoint/2010/main" val="144866762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Grupo de personas en un escenario&#10;&#10;Descripción generada automáticamente">
            <a:extLst>
              <a:ext uri="{FF2B5EF4-FFF2-40B4-BE49-F238E27FC236}">
                <a16:creationId xmlns:a16="http://schemas.microsoft.com/office/drawing/2014/main" id="{DA1F45B0-D098-0CE3-1384-370138A16C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34" y="1471031"/>
            <a:ext cx="5299974" cy="3531535"/>
          </a:xfrm>
          <a:prstGeom prst="rect">
            <a:avLst/>
          </a:prstGeom>
        </p:spPr>
      </p:pic>
      <p:pic>
        <p:nvPicPr>
          <p:cNvPr id="5" name="Imagen 4" descr="Grupo de personas posando para una foto&#10;&#10;Descripción generada automáticamente">
            <a:extLst>
              <a:ext uri="{FF2B5EF4-FFF2-40B4-BE49-F238E27FC236}">
                <a16:creationId xmlns:a16="http://schemas.microsoft.com/office/drawing/2014/main" id="{2B0502C5-76D1-4565-1FEB-A6239CC45A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429" y="1471031"/>
            <a:ext cx="5299974" cy="3650511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C0ECA7FE-C3D9-FEB2-D514-325F654D3066}"/>
              </a:ext>
            </a:extLst>
          </p:cNvPr>
          <p:cNvSpPr txBox="1"/>
          <p:nvPr/>
        </p:nvSpPr>
        <p:spPr>
          <a:xfrm>
            <a:off x="887767" y="5851254"/>
            <a:ext cx="107597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Equipo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técnicos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municipales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y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formadores</a:t>
            </a:r>
            <a:r>
              <a:rPr lang="en-US" sz="3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del </a:t>
            </a:r>
            <a:r>
              <a:rPr lang="en-US" sz="3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programa</a:t>
            </a:r>
            <a:endParaRPr lang="es-ES" sz="3200" dirty="0"/>
          </a:p>
        </p:txBody>
      </p:sp>
    </p:spTree>
    <p:extLst>
      <p:ext uri="{BB962C8B-B14F-4D97-AF65-F5344CB8AC3E}">
        <p14:creationId xmlns:p14="http://schemas.microsoft.com/office/powerpoint/2010/main" val="3793966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AACE64-4FA3-26E3-6C2C-8FDD2DE9B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58141"/>
            <a:ext cx="10515600" cy="942664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Jornada de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Inicio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del Proyecto </a:t>
            </a:r>
            <a:b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6 de </a:t>
            </a:r>
            <a:r>
              <a:rPr lang="en-US" sz="4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junio</a:t>
            </a:r>
            <a:r>
              <a:rPr lang="en-US" sz="4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2023 </a:t>
            </a:r>
          </a:p>
        </p:txBody>
      </p:sp>
      <p:pic>
        <p:nvPicPr>
          <p:cNvPr id="7" name="Marcador de contenido 6" descr="Un grupo de personas en un salón de clases&#10;&#10;Descripción generada automáticamente con confianza media">
            <a:extLst>
              <a:ext uri="{FF2B5EF4-FFF2-40B4-BE49-F238E27FC236}">
                <a16:creationId xmlns:a16="http://schemas.microsoft.com/office/drawing/2014/main" id="{2C993861-AE50-9A2A-F814-15B2323F1CB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12196" y="557195"/>
            <a:ext cx="3853752" cy="4351338"/>
          </a:xfrm>
          <a:prstGeom prst="rect">
            <a:avLst/>
          </a:prstGeom>
        </p:spPr>
      </p:pic>
      <p:pic>
        <p:nvPicPr>
          <p:cNvPr id="11" name="Imagen 10" descr="Una pantalla de televisión encendida con la imagen de una persona&#10;&#10;Descripción generada automáticamente con confianza media">
            <a:extLst>
              <a:ext uri="{FF2B5EF4-FFF2-40B4-BE49-F238E27FC236}">
                <a16:creationId xmlns:a16="http://schemas.microsoft.com/office/drawing/2014/main" id="{F1B36BF6-F084-C61D-54BF-C8C9F543DE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396" y="1299177"/>
            <a:ext cx="5584476" cy="350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6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B5BBA751-21AE-EBA8-2DF4-D8C4D191C7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8931" y="556580"/>
            <a:ext cx="3985706" cy="2657137"/>
          </a:xfrm>
          <a:prstGeom prst="rect">
            <a:avLst/>
          </a:prstGeom>
        </p:spPr>
      </p:pic>
      <p:pic>
        <p:nvPicPr>
          <p:cNvPr id="5" name="Imagen 4" descr="Imagen que contiene Escala de tiempo&#10;&#10;Descripción generada automáticamente">
            <a:extLst>
              <a:ext uri="{FF2B5EF4-FFF2-40B4-BE49-F238E27FC236}">
                <a16:creationId xmlns:a16="http://schemas.microsoft.com/office/drawing/2014/main" id="{89A9FDA0-A9FC-2690-F99F-8D1AB9C497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841" y="556580"/>
            <a:ext cx="3984625" cy="2657136"/>
          </a:xfrm>
          <a:prstGeom prst="rect">
            <a:avLst/>
          </a:prstGeom>
        </p:spPr>
      </p:pic>
      <p:pic>
        <p:nvPicPr>
          <p:cNvPr id="9" name="Imagen 8" descr="Un grupo de personas jugando video juegos&#10;&#10;Descripción generada automáticamente">
            <a:extLst>
              <a:ext uri="{FF2B5EF4-FFF2-40B4-BE49-F238E27FC236}">
                <a16:creationId xmlns:a16="http://schemas.microsoft.com/office/drawing/2014/main" id="{D52CAE04-0EFD-C70E-96E1-D12B54467A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3223" y="3745580"/>
            <a:ext cx="4149091" cy="2555840"/>
          </a:xfrm>
          <a:prstGeom prst="rect">
            <a:avLst/>
          </a:prstGeom>
        </p:spPr>
      </p:pic>
      <p:pic>
        <p:nvPicPr>
          <p:cNvPr id="13" name="Imagen 12" descr="Un grupo de personas frente a un edificio&#10;&#10;Descripción generada automáticamente con confianza media">
            <a:extLst>
              <a:ext uri="{FF2B5EF4-FFF2-40B4-BE49-F238E27FC236}">
                <a16:creationId xmlns:a16="http://schemas.microsoft.com/office/drawing/2014/main" id="{48520995-7A46-4CE8-9CC9-79601F83887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840" y="3745580"/>
            <a:ext cx="4149091" cy="255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6459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Un grupo de personas en un escenario">
            <a:extLst>
              <a:ext uri="{FF2B5EF4-FFF2-40B4-BE49-F238E27FC236}">
                <a16:creationId xmlns:a16="http://schemas.microsoft.com/office/drawing/2014/main" id="{FA41624C-4E2D-19FA-557B-8BD646538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1411" y="764622"/>
            <a:ext cx="3390956" cy="2543217"/>
          </a:xfrm>
          <a:prstGeom prst="rect">
            <a:avLst/>
          </a:prstGeom>
        </p:spPr>
      </p:pic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91B6081D-D3E8-4209-B85B-EB1C655A62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28CA55E4-1295-45C8-BA05-5A9E705B74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08C5794E-A9A1-4A23-AF68-C79A782233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Imagen 8" descr="Un grupo de personas en un salón&#10;&#10;Descripción generada automáticamente con confianza media">
            <a:extLst>
              <a:ext uri="{FF2B5EF4-FFF2-40B4-BE49-F238E27FC236}">
                <a16:creationId xmlns:a16="http://schemas.microsoft.com/office/drawing/2014/main" id="{6ADE9AEE-B4C3-FF5C-FBD7-E341549F8E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4158" y="3671316"/>
            <a:ext cx="3394482" cy="2545862"/>
          </a:xfrm>
          <a:prstGeom prst="rect">
            <a:avLst/>
          </a:prstGeom>
        </p:spPr>
      </p:pic>
      <p:pic>
        <p:nvPicPr>
          <p:cNvPr id="5" name="Marcador de contenido 4" descr="Un grupo de personas en un salón&#10;&#10;Descripción generada automáticamente">
            <a:extLst>
              <a:ext uri="{FF2B5EF4-FFF2-40B4-BE49-F238E27FC236}">
                <a16:creationId xmlns:a16="http://schemas.microsoft.com/office/drawing/2014/main" id="{3A45CDCF-D192-2B44-F06B-44056B60E7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473" y="3671316"/>
            <a:ext cx="3404625" cy="2553469"/>
          </a:xfrm>
          <a:prstGeom prst="rect">
            <a:avLst/>
          </a:prstGeom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B59A86EF-658D-C293-122B-F176E27BB290}"/>
              </a:ext>
            </a:extLst>
          </p:cNvPr>
          <p:cNvSpPr txBox="1"/>
          <p:nvPr/>
        </p:nvSpPr>
        <p:spPr>
          <a:xfrm>
            <a:off x="2845894" y="168993"/>
            <a:ext cx="8716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FORMACIÓN INICIAL PROGRAMA GRUPAL CFFII </a:t>
            </a:r>
            <a:r>
              <a:rPr lang="es-ES" b="1" dirty="0"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12-13 y 14 de septiembre 2022</a:t>
            </a:r>
            <a:r>
              <a:rPr lang="es-ES" b="1" dirty="0">
                <a:effectLst/>
                <a:cs typeface="Times New Roman" panose="02020603050405020304" pitchFamily="18" charset="0"/>
              </a:rPr>
              <a:t> </a:t>
            </a:r>
            <a:endParaRPr lang="es-ES" b="1" dirty="0">
              <a:cs typeface="Times New Roman" panose="02020603050405020304" pitchFamily="18" charset="0"/>
            </a:endParaRPr>
          </a:p>
        </p:txBody>
      </p:sp>
      <p:pic>
        <p:nvPicPr>
          <p:cNvPr id="3" name="Imagen 2" descr="Un grupo de personas en medio de cuarto&#10;&#10;Descripción generada automáticamente">
            <a:extLst>
              <a:ext uri="{FF2B5EF4-FFF2-40B4-BE49-F238E27FC236}">
                <a16:creationId xmlns:a16="http://schemas.microsoft.com/office/drawing/2014/main" id="{809CAEB5-0B2C-2AEA-86E9-B78E44A0BCC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454" y="683966"/>
            <a:ext cx="2988661" cy="2745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315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Un grupo de personas en medio de una multitud de gente&#10;&#10;Descripción generada automáticamente">
            <a:extLst>
              <a:ext uri="{FF2B5EF4-FFF2-40B4-BE49-F238E27FC236}">
                <a16:creationId xmlns:a16="http://schemas.microsoft.com/office/drawing/2014/main" id="{3555270D-D1BD-B83F-7D78-335AA2BC0D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597" y="1440091"/>
            <a:ext cx="5188665" cy="3280906"/>
          </a:xfrm>
          <a:prstGeom prst="rect">
            <a:avLst/>
          </a:prstGeom>
        </p:spPr>
      </p:pic>
      <p:pic>
        <p:nvPicPr>
          <p:cNvPr id="5" name="Imagen 4" descr="Una mujer jugando video juegos&#10;&#10;Descripción generada automáticamente">
            <a:extLst>
              <a:ext uri="{FF2B5EF4-FFF2-40B4-BE49-F238E27FC236}">
                <a16:creationId xmlns:a16="http://schemas.microsoft.com/office/drawing/2014/main" id="{1ED424F9-0DCB-429F-0AC7-B7F6E16B4F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2102" y="832526"/>
            <a:ext cx="2751405" cy="4125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2445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2791F1-8798-07F6-968A-56285B7C8C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6D964C2-E958-87DC-7CCB-250B03B698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1214" y="1111170"/>
            <a:ext cx="11040" cy="4645103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CBF1F7C-54AA-1DF7-6517-DBBB15ACB7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403027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29A99C5-295A-48F9-B9E0-A5EEA8BBC2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610334" y="3428998"/>
            <a:ext cx="4188904" cy="1"/>
          </a:xfrm>
          <a:prstGeom prst="line">
            <a:avLst/>
          </a:prstGeom>
          <a:ln w="19050">
            <a:solidFill>
              <a:srgbClr val="7F7F7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CuadroTexto 13">
            <a:extLst>
              <a:ext uri="{FF2B5EF4-FFF2-40B4-BE49-F238E27FC236}">
                <a16:creationId xmlns:a16="http://schemas.microsoft.com/office/drawing/2014/main" id="{AC275881-9137-527E-84B0-92CF0D6107C0}"/>
              </a:ext>
            </a:extLst>
          </p:cNvPr>
          <p:cNvSpPr txBox="1"/>
          <p:nvPr/>
        </p:nvSpPr>
        <p:spPr>
          <a:xfrm>
            <a:off x="2168931" y="201283"/>
            <a:ext cx="83102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/>
              <a:t>FORMACIÓN INTERMEDIA PROGRAMA GRUPAL CFFII 21-22 marzo 2023</a:t>
            </a:r>
          </a:p>
          <a:p>
            <a:endParaRPr lang="es-ES" b="1" dirty="0"/>
          </a:p>
        </p:txBody>
      </p:sp>
      <p:pic>
        <p:nvPicPr>
          <p:cNvPr id="3" name="Imagen 2" descr="Imagen que contiene persona, equipaje, hombre, aeropuerto&#10;&#10;Descripción generada automáticamente">
            <a:extLst>
              <a:ext uri="{FF2B5EF4-FFF2-40B4-BE49-F238E27FC236}">
                <a16:creationId xmlns:a16="http://schemas.microsoft.com/office/drawing/2014/main" id="{FFE116A3-8B10-0204-40F7-41D27ED4F3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5821" y="673074"/>
            <a:ext cx="3513022" cy="2634766"/>
          </a:xfrm>
          <a:prstGeom prst="rect">
            <a:avLst/>
          </a:prstGeom>
        </p:spPr>
      </p:pic>
      <p:pic>
        <p:nvPicPr>
          <p:cNvPr id="6" name="Imagen 5" descr="Un grupo de personas en una plaza&#10;&#10;Descripción generada automáticamente con confianza media">
            <a:extLst>
              <a:ext uri="{FF2B5EF4-FFF2-40B4-BE49-F238E27FC236}">
                <a16:creationId xmlns:a16="http://schemas.microsoft.com/office/drawing/2014/main" id="{8CB8D23C-BC9B-B9A0-FF42-267CA2A74E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0644" y="584460"/>
            <a:ext cx="3698593" cy="2773946"/>
          </a:xfrm>
          <a:prstGeom prst="rect">
            <a:avLst/>
          </a:prstGeom>
        </p:spPr>
      </p:pic>
      <p:pic>
        <p:nvPicPr>
          <p:cNvPr id="10" name="Imagen 9" descr="Un grupo de personas en un salón de clases&#10;&#10;Descripción generada automáticamente">
            <a:extLst>
              <a:ext uri="{FF2B5EF4-FFF2-40B4-BE49-F238E27FC236}">
                <a16:creationId xmlns:a16="http://schemas.microsoft.com/office/drawing/2014/main" id="{81F884B1-30DF-593B-D9DF-C5C24060B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1998" y="3671316"/>
            <a:ext cx="4080668" cy="3060501"/>
          </a:xfrm>
          <a:prstGeom prst="rect">
            <a:avLst/>
          </a:prstGeom>
        </p:spPr>
      </p:pic>
      <p:pic>
        <p:nvPicPr>
          <p:cNvPr id="16" name="Imagen 15" descr="Un grupo de personas en una oficina&#10;&#10;Descripción generada automáticamente">
            <a:extLst>
              <a:ext uri="{FF2B5EF4-FFF2-40B4-BE49-F238E27FC236}">
                <a16:creationId xmlns:a16="http://schemas.microsoft.com/office/drawing/2014/main" id="{14A80049-9FD6-8E2C-451B-0FD8B3F82A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8220" y="3596216"/>
            <a:ext cx="4080668" cy="3060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26456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F7D04F9EDA4A5247A9914ADEDF0F605E" ma:contentTypeVersion="17" ma:contentTypeDescription="Crear nuevo documento." ma:contentTypeScope="" ma:versionID="e802944eefe0199a4ebca2ecb67f10b0">
  <xsd:schema xmlns:xsd="http://www.w3.org/2001/XMLSchema" xmlns:xs="http://www.w3.org/2001/XMLSchema" xmlns:p="http://schemas.microsoft.com/office/2006/metadata/properties" xmlns:ns2="d28d7398-f7fc-4954-83ea-714f4abc163f" xmlns:ns3="04b775f6-7872-4a77-b0dd-f8412c7fb37a" targetNamespace="http://schemas.microsoft.com/office/2006/metadata/properties" ma:root="true" ma:fieldsID="505d60a1cc2883cefb747c71b0a7e8eb" ns2:_="" ns3:_="">
    <xsd:import namespace="d28d7398-f7fc-4954-83ea-714f4abc163f"/>
    <xsd:import namespace="04b775f6-7872-4a77-b0dd-f8412c7fb37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8d7398-f7fc-4954-83ea-714f4abc16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7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Etiquetas de imagen" ma:readOnly="false" ma:fieldId="{5cf76f15-5ced-4ddc-b409-7134ff3c332f}" ma:taxonomyMulti="true" ma:sspId="7346039f-02cc-4ba4-a79b-23b6212a2d0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b775f6-7872-4a77-b0dd-f8412c7fb37a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5179375e-dd05-4c24-b855-60c376bef351}" ma:internalName="TaxCatchAll" ma:showField="CatchAllData" ma:web="04b775f6-7872-4a77-b0dd-f8412c7fb37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LengthInSeconds xmlns="d28d7398-f7fc-4954-83ea-714f4abc163f" xsi:nil="true"/>
    <lcf76f155ced4ddcb4097134ff3c332f xmlns="d28d7398-f7fc-4954-83ea-714f4abc163f">
      <Terms xmlns="http://schemas.microsoft.com/office/infopath/2007/PartnerControls"/>
    </lcf76f155ced4ddcb4097134ff3c332f>
    <TaxCatchAll xmlns="04b775f6-7872-4a77-b0dd-f8412c7fb37a" xsi:nil="true"/>
  </documentManagement>
</p:properties>
</file>

<file path=customXml/itemProps1.xml><?xml version="1.0" encoding="utf-8"?>
<ds:datastoreItem xmlns:ds="http://schemas.openxmlformats.org/officeDocument/2006/customXml" ds:itemID="{B450002F-0A6B-42DD-AD6C-B4EB30685A4C}"/>
</file>

<file path=customXml/itemProps2.xml><?xml version="1.0" encoding="utf-8"?>
<ds:datastoreItem xmlns:ds="http://schemas.openxmlformats.org/officeDocument/2006/customXml" ds:itemID="{5B71C36C-44CE-490D-9F08-BE193CCA860F}"/>
</file>

<file path=customXml/itemProps3.xml><?xml version="1.0" encoding="utf-8"?>
<ds:datastoreItem xmlns:ds="http://schemas.openxmlformats.org/officeDocument/2006/customXml" ds:itemID="{7D1D4842-B5AA-453F-B14B-DA30F81F97A3}"/>
</file>

<file path=docProps/app.xml><?xml version="1.0" encoding="utf-8"?>
<Properties xmlns="http://schemas.openxmlformats.org/officeDocument/2006/extended-properties" xmlns:vt="http://schemas.openxmlformats.org/officeDocument/2006/docPropsVTypes">
  <TotalTime>426</TotalTime>
  <Words>95</Words>
  <Application>Microsoft Office PowerPoint</Application>
  <PresentationFormat>Widescreen</PresentationFormat>
  <Paragraphs>12</Paragraphs>
  <Slides>14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Tema de Office</vt:lpstr>
      <vt:lpstr>GALERÍA DE FOTOS</vt:lpstr>
      <vt:lpstr>Jornada de Presentación del Proyecto 11 de enero 2023  </vt:lpstr>
      <vt:lpstr>Jornada de Inicio del Proyecto  6 de junio 2023 </vt:lpstr>
      <vt:lpstr>PowerPoint Presentation</vt:lpstr>
      <vt:lpstr>Jornada de Inicio del Proyecto  6 de junio 2023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GALERÍA DE FOTOS</dc:title>
  <dc:creator>NAUZET GUTIÉRREZ RODRÍGUEZ</dc:creator>
  <cp:lastModifiedBy>Juan Carlos</cp:lastModifiedBy>
  <cp:revision>10</cp:revision>
  <dcterms:created xsi:type="dcterms:W3CDTF">2024-02-28T10:54:44Z</dcterms:created>
  <dcterms:modified xsi:type="dcterms:W3CDTF">2024-03-05T09:48:25Z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xd_ProgID">
    <vt:lpwstr/>
  </property>
  <property fmtid="{D5CDD505-2E9C-101B-9397-08002B2CF9AE}" pid="3" name="MediaServiceImageTags">
    <vt:lpwstr/>
  </property>
  <property fmtid="{D5CDD505-2E9C-101B-9397-08002B2CF9AE}" pid="4" name="ContentTypeId">
    <vt:lpwstr>0x010100AD898E9B2DAD9A4880FF33A01C4F67DE</vt:lpwstr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