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5999738" cy="35999738"/>
  <p:notesSz cx="6858000" cy="9144000"/>
  <p:defaultTextStyle>
    <a:defPPr>
      <a:defRPr lang="en-US"/>
    </a:defPPr>
    <a:lvl1pPr marL="0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1727987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113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17" d="100"/>
          <a:sy n="17" d="100"/>
        </p:scale>
        <p:origin x="1920" y="125"/>
      </p:cViewPr>
      <p:guideLst>
        <p:guide orient="horz" pos="11339"/>
        <p:guide pos="113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983" y="5891626"/>
            <a:ext cx="30599777" cy="12533242"/>
          </a:xfrm>
        </p:spPr>
        <p:txBody>
          <a:bodyPr anchor="b"/>
          <a:lstStyle>
            <a:lvl1pPr algn="ctr">
              <a:defRPr sz="318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70" y="18908203"/>
            <a:ext cx="26999804" cy="8691601"/>
          </a:xfrm>
        </p:spPr>
        <p:txBody>
          <a:bodyPr/>
          <a:lstStyle>
            <a:lvl1pPr marL="0" indent="0" algn="ctr">
              <a:buNone/>
              <a:defRPr sz="1273"/>
            </a:lvl1pPr>
            <a:lvl2pPr marL="242428" indent="0" algn="ctr">
              <a:buNone/>
              <a:defRPr sz="1060"/>
            </a:lvl2pPr>
            <a:lvl3pPr marL="484856" indent="0" algn="ctr">
              <a:buNone/>
              <a:defRPr sz="954"/>
            </a:lvl3pPr>
            <a:lvl4pPr marL="727285" indent="0" algn="ctr">
              <a:buNone/>
              <a:defRPr sz="849"/>
            </a:lvl4pPr>
            <a:lvl5pPr marL="969713" indent="0" algn="ctr">
              <a:buNone/>
              <a:defRPr sz="849"/>
            </a:lvl5pPr>
            <a:lvl6pPr marL="1212141" indent="0" algn="ctr">
              <a:buNone/>
              <a:defRPr sz="849"/>
            </a:lvl6pPr>
            <a:lvl7pPr marL="1454569" indent="0" algn="ctr">
              <a:buNone/>
              <a:defRPr sz="849"/>
            </a:lvl7pPr>
            <a:lvl8pPr marL="1696998" indent="0" algn="ctr">
              <a:buNone/>
              <a:defRPr sz="849"/>
            </a:lvl8pPr>
            <a:lvl9pPr marL="1939426" indent="0" algn="ctr">
              <a:buNone/>
              <a:defRPr sz="84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21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12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8" y="1916653"/>
            <a:ext cx="7762444" cy="305081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5" y="1916653"/>
            <a:ext cx="22837334" cy="305081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34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954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7" y="8974951"/>
            <a:ext cx="31049777" cy="14974888"/>
          </a:xfrm>
        </p:spPr>
        <p:txBody>
          <a:bodyPr anchor="b"/>
          <a:lstStyle>
            <a:lvl1pPr>
              <a:defRPr sz="318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7" y="24091507"/>
            <a:ext cx="31049777" cy="7874940"/>
          </a:xfrm>
        </p:spPr>
        <p:txBody>
          <a:bodyPr/>
          <a:lstStyle>
            <a:lvl1pPr marL="0" indent="0">
              <a:buNone/>
              <a:defRPr sz="1273">
                <a:solidFill>
                  <a:schemeClr val="tx1">
                    <a:tint val="82000"/>
                  </a:schemeClr>
                </a:solidFill>
              </a:defRPr>
            </a:lvl1pPr>
            <a:lvl2pPr marL="242428" indent="0">
              <a:buNone/>
              <a:defRPr sz="1060">
                <a:solidFill>
                  <a:schemeClr val="tx1">
                    <a:tint val="82000"/>
                  </a:schemeClr>
                </a:solidFill>
              </a:defRPr>
            </a:lvl2pPr>
            <a:lvl3pPr marL="484856" indent="0">
              <a:buNone/>
              <a:defRPr sz="954">
                <a:solidFill>
                  <a:schemeClr val="tx1">
                    <a:tint val="82000"/>
                  </a:schemeClr>
                </a:solidFill>
              </a:defRPr>
            </a:lvl3pPr>
            <a:lvl4pPr marL="727285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4pPr>
            <a:lvl5pPr marL="969713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5pPr>
            <a:lvl6pPr marL="1212141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6pPr>
            <a:lvl7pPr marL="1454569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7pPr>
            <a:lvl8pPr marL="1696998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8pPr>
            <a:lvl9pPr marL="1939426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3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5" y="9583264"/>
            <a:ext cx="15299889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4" y="9583264"/>
            <a:ext cx="15299889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68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69" y="1916661"/>
            <a:ext cx="31049777" cy="695828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4" y="8824938"/>
            <a:ext cx="15229572" cy="4324966"/>
          </a:xfrm>
        </p:spPr>
        <p:txBody>
          <a:bodyPr anchor="b"/>
          <a:lstStyle>
            <a:lvl1pPr marL="0" indent="0">
              <a:buNone/>
              <a:defRPr sz="1273" b="1"/>
            </a:lvl1pPr>
            <a:lvl2pPr marL="242428" indent="0">
              <a:buNone/>
              <a:defRPr sz="1060" b="1"/>
            </a:lvl2pPr>
            <a:lvl3pPr marL="484856" indent="0">
              <a:buNone/>
              <a:defRPr sz="954" b="1"/>
            </a:lvl3pPr>
            <a:lvl4pPr marL="727285" indent="0">
              <a:buNone/>
              <a:defRPr sz="849" b="1"/>
            </a:lvl4pPr>
            <a:lvl5pPr marL="969713" indent="0">
              <a:buNone/>
              <a:defRPr sz="849" b="1"/>
            </a:lvl5pPr>
            <a:lvl6pPr marL="1212141" indent="0">
              <a:buNone/>
              <a:defRPr sz="849" b="1"/>
            </a:lvl6pPr>
            <a:lvl7pPr marL="1454569" indent="0">
              <a:buNone/>
              <a:defRPr sz="849" b="1"/>
            </a:lvl7pPr>
            <a:lvl8pPr marL="1696998" indent="0">
              <a:buNone/>
              <a:defRPr sz="849" b="1"/>
            </a:lvl8pPr>
            <a:lvl9pPr marL="1939426" indent="0">
              <a:buNone/>
              <a:defRPr sz="84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4" y="13149904"/>
            <a:ext cx="15229572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75" y="8824938"/>
            <a:ext cx="15304581" cy="4324966"/>
          </a:xfrm>
        </p:spPr>
        <p:txBody>
          <a:bodyPr anchor="b"/>
          <a:lstStyle>
            <a:lvl1pPr marL="0" indent="0">
              <a:buNone/>
              <a:defRPr sz="1273" b="1"/>
            </a:lvl1pPr>
            <a:lvl2pPr marL="242428" indent="0">
              <a:buNone/>
              <a:defRPr sz="1060" b="1"/>
            </a:lvl2pPr>
            <a:lvl3pPr marL="484856" indent="0">
              <a:buNone/>
              <a:defRPr sz="954" b="1"/>
            </a:lvl3pPr>
            <a:lvl4pPr marL="727285" indent="0">
              <a:buNone/>
              <a:defRPr sz="849" b="1"/>
            </a:lvl4pPr>
            <a:lvl5pPr marL="969713" indent="0">
              <a:buNone/>
              <a:defRPr sz="849" b="1"/>
            </a:lvl5pPr>
            <a:lvl6pPr marL="1212141" indent="0">
              <a:buNone/>
              <a:defRPr sz="849" b="1"/>
            </a:lvl6pPr>
            <a:lvl7pPr marL="1454569" indent="0">
              <a:buNone/>
              <a:defRPr sz="849" b="1"/>
            </a:lvl7pPr>
            <a:lvl8pPr marL="1696998" indent="0">
              <a:buNone/>
              <a:defRPr sz="849" b="1"/>
            </a:lvl8pPr>
            <a:lvl9pPr marL="1939426" indent="0">
              <a:buNone/>
              <a:defRPr sz="84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75" y="13149904"/>
            <a:ext cx="15304581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8118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190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2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2399982"/>
            <a:ext cx="11610852" cy="8399939"/>
          </a:xfrm>
        </p:spPr>
        <p:txBody>
          <a:bodyPr anchor="b"/>
          <a:lstStyle>
            <a:lvl1pPr>
              <a:defRPr sz="16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85" y="5183309"/>
            <a:ext cx="18224864" cy="25583147"/>
          </a:xfrm>
        </p:spPr>
        <p:txBody>
          <a:bodyPr/>
          <a:lstStyle>
            <a:lvl1pPr>
              <a:defRPr sz="1697"/>
            </a:lvl1pPr>
            <a:lvl2pPr>
              <a:defRPr sz="1485"/>
            </a:lvl2pPr>
            <a:lvl3pPr>
              <a:defRPr sz="1273"/>
            </a:lvl3pPr>
            <a:lvl4pPr>
              <a:defRPr sz="1060"/>
            </a:lvl4pPr>
            <a:lvl5pPr>
              <a:defRPr sz="1060"/>
            </a:lvl5pPr>
            <a:lvl6pPr>
              <a:defRPr sz="1060"/>
            </a:lvl6pPr>
            <a:lvl7pPr>
              <a:defRPr sz="1060"/>
            </a:lvl7pPr>
            <a:lvl8pPr>
              <a:defRPr sz="1060"/>
            </a:lvl8pPr>
            <a:lvl9pPr>
              <a:defRPr sz="10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10799922"/>
            <a:ext cx="11610852" cy="20008190"/>
          </a:xfrm>
        </p:spPr>
        <p:txBody>
          <a:bodyPr/>
          <a:lstStyle>
            <a:lvl1pPr marL="0" indent="0">
              <a:buNone/>
              <a:defRPr sz="849"/>
            </a:lvl1pPr>
            <a:lvl2pPr marL="242428" indent="0">
              <a:buNone/>
              <a:defRPr sz="742"/>
            </a:lvl2pPr>
            <a:lvl3pPr marL="484856" indent="0">
              <a:buNone/>
              <a:defRPr sz="636"/>
            </a:lvl3pPr>
            <a:lvl4pPr marL="727285" indent="0">
              <a:buNone/>
              <a:defRPr sz="530"/>
            </a:lvl4pPr>
            <a:lvl5pPr marL="969713" indent="0">
              <a:buNone/>
              <a:defRPr sz="530"/>
            </a:lvl5pPr>
            <a:lvl6pPr marL="1212141" indent="0">
              <a:buNone/>
              <a:defRPr sz="530"/>
            </a:lvl6pPr>
            <a:lvl7pPr marL="1454569" indent="0">
              <a:buNone/>
              <a:defRPr sz="530"/>
            </a:lvl7pPr>
            <a:lvl8pPr marL="1696998" indent="0">
              <a:buNone/>
              <a:defRPr sz="530"/>
            </a:lvl8pPr>
            <a:lvl9pPr marL="1939426" indent="0">
              <a:buNone/>
              <a:defRPr sz="53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86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2399982"/>
            <a:ext cx="11610852" cy="8399939"/>
          </a:xfrm>
        </p:spPr>
        <p:txBody>
          <a:bodyPr anchor="b"/>
          <a:lstStyle>
            <a:lvl1pPr>
              <a:defRPr sz="16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85" y="5183309"/>
            <a:ext cx="18224864" cy="25583147"/>
          </a:xfrm>
        </p:spPr>
        <p:txBody>
          <a:bodyPr anchor="t"/>
          <a:lstStyle>
            <a:lvl1pPr marL="0" indent="0">
              <a:buNone/>
              <a:defRPr sz="1697"/>
            </a:lvl1pPr>
            <a:lvl2pPr marL="242428" indent="0">
              <a:buNone/>
              <a:defRPr sz="1485"/>
            </a:lvl2pPr>
            <a:lvl3pPr marL="484856" indent="0">
              <a:buNone/>
              <a:defRPr sz="1273"/>
            </a:lvl3pPr>
            <a:lvl4pPr marL="727285" indent="0">
              <a:buNone/>
              <a:defRPr sz="1060"/>
            </a:lvl4pPr>
            <a:lvl5pPr marL="969713" indent="0">
              <a:buNone/>
              <a:defRPr sz="1060"/>
            </a:lvl5pPr>
            <a:lvl6pPr marL="1212141" indent="0">
              <a:buNone/>
              <a:defRPr sz="1060"/>
            </a:lvl6pPr>
            <a:lvl7pPr marL="1454569" indent="0">
              <a:buNone/>
              <a:defRPr sz="1060"/>
            </a:lvl7pPr>
            <a:lvl8pPr marL="1696998" indent="0">
              <a:buNone/>
              <a:defRPr sz="1060"/>
            </a:lvl8pPr>
            <a:lvl9pPr marL="1939426" indent="0">
              <a:buNone/>
              <a:defRPr sz="106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10799922"/>
            <a:ext cx="11610852" cy="20008190"/>
          </a:xfrm>
        </p:spPr>
        <p:txBody>
          <a:bodyPr/>
          <a:lstStyle>
            <a:lvl1pPr marL="0" indent="0">
              <a:buNone/>
              <a:defRPr sz="849"/>
            </a:lvl1pPr>
            <a:lvl2pPr marL="242428" indent="0">
              <a:buNone/>
              <a:defRPr sz="742"/>
            </a:lvl2pPr>
            <a:lvl3pPr marL="484856" indent="0">
              <a:buNone/>
              <a:defRPr sz="636"/>
            </a:lvl3pPr>
            <a:lvl4pPr marL="727285" indent="0">
              <a:buNone/>
              <a:defRPr sz="530"/>
            </a:lvl4pPr>
            <a:lvl5pPr marL="969713" indent="0">
              <a:buNone/>
              <a:defRPr sz="530"/>
            </a:lvl5pPr>
            <a:lvl6pPr marL="1212141" indent="0">
              <a:buNone/>
              <a:defRPr sz="530"/>
            </a:lvl6pPr>
            <a:lvl7pPr marL="1454569" indent="0">
              <a:buNone/>
              <a:defRPr sz="530"/>
            </a:lvl7pPr>
            <a:lvl8pPr marL="1696998" indent="0">
              <a:buNone/>
              <a:defRPr sz="530"/>
            </a:lvl8pPr>
            <a:lvl9pPr marL="1939426" indent="0">
              <a:buNone/>
              <a:defRPr sz="53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136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3" y="1916661"/>
            <a:ext cx="3104977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3" y="9583264"/>
            <a:ext cx="3104977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5" y="33366432"/>
            <a:ext cx="809994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25452F-BAF6-41F3-933D-50DD9F62E864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7" y="33366432"/>
            <a:ext cx="12149909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33366432"/>
            <a:ext cx="809994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201EFF-6573-4763-B362-120A795F7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384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4856" rtl="0" eaLnBrk="1" latinLnBrk="0" hangingPunct="1">
        <a:lnSpc>
          <a:spcPct val="90000"/>
        </a:lnSpc>
        <a:spcBef>
          <a:spcPct val="0"/>
        </a:spcBef>
        <a:buNone/>
        <a:defRPr sz="2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214" indent="-121214" algn="l" defTabSz="484856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63642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2pPr>
      <a:lvl3pPr marL="606070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1060" kern="1200">
          <a:solidFill>
            <a:schemeClr val="tx1"/>
          </a:solidFill>
          <a:latin typeface="+mn-lt"/>
          <a:ea typeface="+mn-ea"/>
          <a:cs typeface="+mn-cs"/>
        </a:defRPr>
      </a:lvl3pPr>
      <a:lvl4pPr marL="848498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4pPr>
      <a:lvl5pPr marL="1090927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5pPr>
      <a:lvl6pPr marL="1333355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6pPr>
      <a:lvl7pPr marL="1575783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7pPr>
      <a:lvl8pPr marL="1818211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8pPr>
      <a:lvl9pPr marL="2060640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1pPr>
      <a:lvl2pPr marL="242428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2pPr>
      <a:lvl3pPr marL="484856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3pPr>
      <a:lvl4pPr marL="727285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4pPr>
      <a:lvl5pPr marL="969713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5pPr>
      <a:lvl6pPr marL="1212141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6pPr>
      <a:lvl7pPr marL="1454569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7pPr>
      <a:lvl8pPr marL="1696998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8pPr>
      <a:lvl9pPr marL="1939426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orma libre: forma 98">
            <a:extLst>
              <a:ext uri="{FF2B5EF4-FFF2-40B4-BE49-F238E27FC236}">
                <a16:creationId xmlns:a16="http://schemas.microsoft.com/office/drawing/2014/main" id="{6AE69494-6EEE-D5C5-C55D-34E79BC89E3F}"/>
              </a:ext>
            </a:extLst>
          </p:cNvPr>
          <p:cNvSpPr/>
          <p:nvPr/>
        </p:nvSpPr>
        <p:spPr>
          <a:xfrm>
            <a:off x="26160007" y="12839390"/>
            <a:ext cx="1440000" cy="1080000"/>
          </a:xfrm>
          <a:custGeom>
            <a:avLst/>
            <a:gdLst>
              <a:gd name="connsiteX0" fmla="*/ 810 w 102358"/>
              <a:gd name="connsiteY0" fmla="*/ 344 h 102358"/>
              <a:gd name="connsiteX1" fmla="*/ 103168 w 102358"/>
              <a:gd name="connsiteY1" fmla="*/ 344 h 102358"/>
              <a:gd name="connsiteX2" fmla="*/ 103168 w 102358"/>
              <a:gd name="connsiteY2" fmla="*/ 102702 h 102358"/>
              <a:gd name="connsiteX3" fmla="*/ 810 w 102358"/>
              <a:gd name="connsiteY3" fmla="*/ 102702 h 10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58" h="102358">
                <a:moveTo>
                  <a:pt x="810" y="344"/>
                </a:moveTo>
                <a:lnTo>
                  <a:pt x="103168" y="344"/>
                </a:lnTo>
                <a:lnTo>
                  <a:pt x="103168" y="102702"/>
                </a:lnTo>
                <a:lnTo>
                  <a:pt x="810" y="102702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68000"/>
            </a:schemeClr>
          </a:solidFill>
          <a:ln w="68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800" b="1">
              <a:ln/>
              <a:solidFill>
                <a:schemeClr val="bg1"/>
              </a:solidFill>
              <a:cs typeface="Arial"/>
              <a:rtl val="0"/>
            </a:endParaRPr>
          </a:p>
        </p:txBody>
      </p:sp>
      <p:sp>
        <p:nvSpPr>
          <p:cNvPr id="100" name="Forma libre: forma 99">
            <a:extLst>
              <a:ext uri="{FF2B5EF4-FFF2-40B4-BE49-F238E27FC236}">
                <a16:creationId xmlns:a16="http://schemas.microsoft.com/office/drawing/2014/main" id="{C437DC9A-6723-8E59-EBF6-CB6E573859CB}"/>
              </a:ext>
            </a:extLst>
          </p:cNvPr>
          <p:cNvSpPr/>
          <p:nvPr/>
        </p:nvSpPr>
        <p:spPr>
          <a:xfrm>
            <a:off x="26514558" y="19285087"/>
            <a:ext cx="730898" cy="730898"/>
          </a:xfrm>
          <a:custGeom>
            <a:avLst/>
            <a:gdLst>
              <a:gd name="connsiteX0" fmla="*/ 247427 w 493881"/>
              <a:gd name="connsiteY0" fmla="*/ 494011 h 493881"/>
              <a:gd name="connsiteX1" fmla="*/ 487 w 493881"/>
              <a:gd name="connsiteY1" fmla="*/ 247070 h 493881"/>
              <a:gd name="connsiteX2" fmla="*/ 247427 w 493881"/>
              <a:gd name="connsiteY2" fmla="*/ 129 h 493881"/>
              <a:gd name="connsiteX3" fmla="*/ 494368 w 493881"/>
              <a:gd name="connsiteY3" fmla="*/ 247070 h 493881"/>
              <a:gd name="connsiteX4" fmla="*/ 247427 w 493881"/>
              <a:gd name="connsiteY4" fmla="*/ 494011 h 493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881" h="493881">
                <a:moveTo>
                  <a:pt x="247427" y="494011"/>
                </a:moveTo>
                <a:cubicBezTo>
                  <a:pt x="111045" y="494011"/>
                  <a:pt x="487" y="383452"/>
                  <a:pt x="487" y="247070"/>
                </a:cubicBezTo>
                <a:cubicBezTo>
                  <a:pt x="487" y="110688"/>
                  <a:pt x="111045" y="129"/>
                  <a:pt x="247427" y="129"/>
                </a:cubicBezTo>
                <a:cubicBezTo>
                  <a:pt x="383810" y="129"/>
                  <a:pt x="494368" y="110688"/>
                  <a:pt x="494368" y="247070"/>
                </a:cubicBezTo>
                <a:cubicBezTo>
                  <a:pt x="494368" y="383452"/>
                  <a:pt x="383810" y="494011"/>
                  <a:pt x="247427" y="494011"/>
                </a:cubicBezTo>
                <a:close/>
              </a:path>
            </a:pathLst>
          </a:custGeom>
          <a:solidFill>
            <a:schemeClr val="bg1">
              <a:alpha val="58000"/>
            </a:schemeClr>
          </a:solidFill>
          <a:ln w="38100" cap="flat">
            <a:solidFill>
              <a:schemeClr val="tx1">
                <a:lumMod val="90000"/>
                <a:lumOff val="1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1400" dirty="0"/>
          </a:p>
        </p:txBody>
      </p:sp>
      <p:sp>
        <p:nvSpPr>
          <p:cNvPr id="101" name="Forma libre: forma 100">
            <a:extLst>
              <a:ext uri="{FF2B5EF4-FFF2-40B4-BE49-F238E27FC236}">
                <a16:creationId xmlns:a16="http://schemas.microsoft.com/office/drawing/2014/main" id="{DB363D67-67E5-8503-9DCD-4E92F665A553}"/>
              </a:ext>
            </a:extLst>
          </p:cNvPr>
          <p:cNvSpPr/>
          <p:nvPr/>
        </p:nvSpPr>
        <p:spPr>
          <a:xfrm>
            <a:off x="26475131" y="20473055"/>
            <a:ext cx="711727" cy="711727"/>
          </a:xfrm>
          <a:custGeom>
            <a:avLst/>
            <a:gdLst>
              <a:gd name="connsiteX0" fmla="*/ 184514 w 368118"/>
              <a:gd name="connsiteY0" fmla="*/ 368650 h 368118"/>
              <a:gd name="connsiteX1" fmla="*/ 455 w 368118"/>
              <a:gd name="connsiteY1" fmla="*/ 184590 h 368118"/>
              <a:gd name="connsiteX2" fmla="*/ 184514 w 368118"/>
              <a:gd name="connsiteY2" fmla="*/ 531 h 368118"/>
              <a:gd name="connsiteX3" fmla="*/ 368573 w 368118"/>
              <a:gd name="connsiteY3" fmla="*/ 184590 h 368118"/>
              <a:gd name="connsiteX4" fmla="*/ 184514 w 368118"/>
              <a:gd name="connsiteY4" fmla="*/ 368650 h 36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118" h="368118">
                <a:moveTo>
                  <a:pt x="184514" y="368650"/>
                </a:moveTo>
                <a:cubicBezTo>
                  <a:pt x="82861" y="368650"/>
                  <a:pt x="455" y="286244"/>
                  <a:pt x="455" y="184590"/>
                </a:cubicBezTo>
                <a:cubicBezTo>
                  <a:pt x="455" y="82937"/>
                  <a:pt x="82861" y="531"/>
                  <a:pt x="184514" y="531"/>
                </a:cubicBezTo>
                <a:cubicBezTo>
                  <a:pt x="286168" y="531"/>
                  <a:pt x="368573" y="82938"/>
                  <a:pt x="368573" y="184590"/>
                </a:cubicBezTo>
                <a:cubicBezTo>
                  <a:pt x="368573" y="286244"/>
                  <a:pt x="286167" y="368650"/>
                  <a:pt x="184514" y="368650"/>
                </a:cubicBezTo>
                <a:close/>
              </a:path>
            </a:pathLst>
          </a:custGeom>
          <a:noFill/>
          <a:ln w="38100" cap="flat">
            <a:solidFill>
              <a:schemeClr val="tx1">
                <a:lumMod val="50000"/>
                <a:lumOff val="5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 dirty="0"/>
          </a:p>
        </p:txBody>
      </p:sp>
      <p:sp>
        <p:nvSpPr>
          <p:cNvPr id="102" name="Forma libre: forma 101">
            <a:extLst>
              <a:ext uri="{FF2B5EF4-FFF2-40B4-BE49-F238E27FC236}">
                <a16:creationId xmlns:a16="http://schemas.microsoft.com/office/drawing/2014/main" id="{E39B2E50-FCAF-415B-D9B5-5685DAB55884}"/>
              </a:ext>
            </a:extLst>
          </p:cNvPr>
          <p:cNvSpPr/>
          <p:nvPr/>
        </p:nvSpPr>
        <p:spPr>
          <a:xfrm>
            <a:off x="5191938" y="11543085"/>
            <a:ext cx="7898924" cy="7898923"/>
          </a:xfrm>
          <a:custGeom>
            <a:avLst/>
            <a:gdLst>
              <a:gd name="connsiteX0" fmla="*/ 990456 w 1980420"/>
              <a:gd name="connsiteY0" fmla="*/ 1980686 h 1980420"/>
              <a:gd name="connsiteX1" fmla="*/ 245 w 1980420"/>
              <a:gd name="connsiteY1" fmla="*/ 990476 h 1980420"/>
              <a:gd name="connsiteX2" fmla="*/ 990455 w 1980420"/>
              <a:gd name="connsiteY2" fmla="*/ 266 h 1980420"/>
              <a:gd name="connsiteX3" fmla="*/ 1980666 w 1980420"/>
              <a:gd name="connsiteY3" fmla="*/ 990476 h 1980420"/>
              <a:gd name="connsiteX4" fmla="*/ 990455 w 1980420"/>
              <a:gd name="connsiteY4" fmla="*/ 1980686 h 1980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80420" h="1980420">
                <a:moveTo>
                  <a:pt x="990456" y="1980686"/>
                </a:moveTo>
                <a:cubicBezTo>
                  <a:pt x="443576" y="1980686"/>
                  <a:pt x="245" y="1537356"/>
                  <a:pt x="245" y="990476"/>
                </a:cubicBezTo>
                <a:cubicBezTo>
                  <a:pt x="245" y="443596"/>
                  <a:pt x="443576" y="266"/>
                  <a:pt x="990455" y="266"/>
                </a:cubicBezTo>
                <a:cubicBezTo>
                  <a:pt x="1537335" y="266"/>
                  <a:pt x="1980666" y="443596"/>
                  <a:pt x="1980666" y="990476"/>
                </a:cubicBezTo>
                <a:cubicBezTo>
                  <a:pt x="1980666" y="1537356"/>
                  <a:pt x="1537335" y="1980686"/>
                  <a:pt x="990455" y="1980686"/>
                </a:cubicBezTo>
                <a:close/>
              </a:path>
            </a:pathLst>
          </a:custGeom>
          <a:pattFill prst="ltDnDiag">
            <a:fgClr>
              <a:srgbClr val="00B0F0"/>
            </a:fgClr>
            <a:bgClr>
              <a:schemeClr val="bg1"/>
            </a:bgClr>
          </a:pattFill>
          <a:ln w="31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 dirty="0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03" name="Forma libre: forma 102">
            <a:extLst>
              <a:ext uri="{FF2B5EF4-FFF2-40B4-BE49-F238E27FC236}">
                <a16:creationId xmlns:a16="http://schemas.microsoft.com/office/drawing/2014/main" id="{C95FD923-FA64-BB9A-9A80-FEE46CA5AB73}"/>
              </a:ext>
            </a:extLst>
          </p:cNvPr>
          <p:cNvSpPr/>
          <p:nvPr/>
        </p:nvSpPr>
        <p:spPr>
          <a:xfrm>
            <a:off x="13152469" y="10438767"/>
            <a:ext cx="10107565" cy="10107564"/>
          </a:xfrm>
          <a:custGeom>
            <a:avLst/>
            <a:gdLst>
              <a:gd name="connsiteX0" fmla="*/ 1267598 w 2534171"/>
              <a:gd name="connsiteY0" fmla="*/ 2534437 h 2534171"/>
              <a:gd name="connsiteX1" fmla="*/ 512 w 2534171"/>
              <a:gd name="connsiteY1" fmla="*/ 1267352 h 2534171"/>
              <a:gd name="connsiteX2" fmla="*/ 1267598 w 2534171"/>
              <a:gd name="connsiteY2" fmla="*/ 266 h 2534171"/>
              <a:gd name="connsiteX3" fmla="*/ 2534684 w 2534171"/>
              <a:gd name="connsiteY3" fmla="*/ 1267352 h 2534171"/>
              <a:gd name="connsiteX4" fmla="*/ 1267598 w 2534171"/>
              <a:gd name="connsiteY4" fmla="*/ 2534437 h 2534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4171" h="2534171">
                <a:moveTo>
                  <a:pt x="1267598" y="2534437"/>
                </a:moveTo>
                <a:cubicBezTo>
                  <a:pt x="567806" y="2534437"/>
                  <a:pt x="512" y="1967144"/>
                  <a:pt x="512" y="1267352"/>
                </a:cubicBezTo>
                <a:cubicBezTo>
                  <a:pt x="512" y="567559"/>
                  <a:pt x="567806" y="266"/>
                  <a:pt x="1267598" y="266"/>
                </a:cubicBezTo>
                <a:cubicBezTo>
                  <a:pt x="1967390" y="266"/>
                  <a:pt x="2534684" y="567559"/>
                  <a:pt x="2534684" y="1267352"/>
                </a:cubicBezTo>
                <a:cubicBezTo>
                  <a:pt x="2534684" y="1967144"/>
                  <a:pt x="1967390" y="2534437"/>
                  <a:pt x="1267598" y="2534437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  <a:alpha val="68000"/>
            </a:schemeClr>
          </a:solidFill>
          <a:ln w="68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04" name="Forma libre: forma 103">
            <a:extLst>
              <a:ext uri="{FF2B5EF4-FFF2-40B4-BE49-F238E27FC236}">
                <a16:creationId xmlns:a16="http://schemas.microsoft.com/office/drawing/2014/main" id="{29156625-C202-6EFE-4394-AF9EDB8779FE}"/>
              </a:ext>
            </a:extLst>
          </p:cNvPr>
          <p:cNvSpPr/>
          <p:nvPr/>
        </p:nvSpPr>
        <p:spPr>
          <a:xfrm>
            <a:off x="9850541" y="18480802"/>
            <a:ext cx="5825122" cy="5825122"/>
          </a:xfrm>
          <a:custGeom>
            <a:avLst/>
            <a:gdLst>
              <a:gd name="connsiteX0" fmla="*/ 730590 w 1460476"/>
              <a:gd name="connsiteY0" fmla="*/ 1460916 h 1460476"/>
              <a:gd name="connsiteX1" fmla="*/ 352 w 1460476"/>
              <a:gd name="connsiteY1" fmla="*/ 730678 h 1460476"/>
              <a:gd name="connsiteX2" fmla="*/ 730590 w 1460476"/>
              <a:gd name="connsiteY2" fmla="*/ 439 h 1460476"/>
              <a:gd name="connsiteX3" fmla="*/ 1460828 w 1460476"/>
              <a:gd name="connsiteY3" fmla="*/ 730678 h 1460476"/>
              <a:gd name="connsiteX4" fmla="*/ 730590 w 1460476"/>
              <a:gd name="connsiteY4" fmla="*/ 1460916 h 1460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0476" h="1460476">
                <a:moveTo>
                  <a:pt x="730590" y="1460916"/>
                </a:moveTo>
                <a:cubicBezTo>
                  <a:pt x="327290" y="1460916"/>
                  <a:pt x="352" y="1133977"/>
                  <a:pt x="352" y="730678"/>
                </a:cubicBezTo>
                <a:cubicBezTo>
                  <a:pt x="352" y="327378"/>
                  <a:pt x="327290" y="439"/>
                  <a:pt x="730590" y="439"/>
                </a:cubicBezTo>
                <a:cubicBezTo>
                  <a:pt x="1133890" y="439"/>
                  <a:pt x="1460828" y="327378"/>
                  <a:pt x="1460828" y="730678"/>
                </a:cubicBezTo>
                <a:cubicBezTo>
                  <a:pt x="1460828" y="1133977"/>
                  <a:pt x="1133890" y="1460916"/>
                  <a:pt x="730590" y="1460916"/>
                </a:cubicBezTo>
                <a:close/>
              </a:path>
            </a:pathLst>
          </a:custGeom>
          <a:solidFill>
            <a:srgbClr val="00B0F0">
              <a:alpha val="53000"/>
            </a:srgbClr>
          </a:solidFill>
          <a:ln w="31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 dirty="0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05" name="Forma libre: forma 104">
            <a:extLst>
              <a:ext uri="{FF2B5EF4-FFF2-40B4-BE49-F238E27FC236}">
                <a16:creationId xmlns:a16="http://schemas.microsoft.com/office/drawing/2014/main" id="{69CA8EC1-9B97-2E30-AE48-457DA5BF5E4B}"/>
              </a:ext>
            </a:extLst>
          </p:cNvPr>
          <p:cNvSpPr/>
          <p:nvPr/>
        </p:nvSpPr>
        <p:spPr>
          <a:xfrm>
            <a:off x="10234838" y="7455434"/>
            <a:ext cx="5139980" cy="5139980"/>
          </a:xfrm>
          <a:custGeom>
            <a:avLst/>
            <a:gdLst>
              <a:gd name="connsiteX0" fmla="*/ 644702 w 1288697"/>
              <a:gd name="connsiteY0" fmla="*/ 1288802 h 1288697"/>
              <a:gd name="connsiteX1" fmla="*/ 353 w 1288697"/>
              <a:gd name="connsiteY1" fmla="*/ 644454 h 1288697"/>
              <a:gd name="connsiteX2" fmla="*/ 644702 w 1288697"/>
              <a:gd name="connsiteY2" fmla="*/ 105 h 1288697"/>
              <a:gd name="connsiteX3" fmla="*/ 1289051 w 1288697"/>
              <a:gd name="connsiteY3" fmla="*/ 644454 h 1288697"/>
              <a:gd name="connsiteX4" fmla="*/ 644702 w 1288697"/>
              <a:gd name="connsiteY4" fmla="*/ 1288802 h 1288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8697" h="1288697">
                <a:moveTo>
                  <a:pt x="644702" y="1288802"/>
                </a:moveTo>
                <a:cubicBezTo>
                  <a:pt x="288838" y="1288802"/>
                  <a:pt x="353" y="1000317"/>
                  <a:pt x="353" y="644454"/>
                </a:cubicBezTo>
                <a:cubicBezTo>
                  <a:pt x="353" y="288590"/>
                  <a:pt x="288838" y="105"/>
                  <a:pt x="644702" y="105"/>
                </a:cubicBezTo>
                <a:cubicBezTo>
                  <a:pt x="1000566" y="105"/>
                  <a:pt x="1289051" y="288590"/>
                  <a:pt x="1289051" y="644454"/>
                </a:cubicBezTo>
                <a:cubicBezTo>
                  <a:pt x="1289051" y="1000317"/>
                  <a:pt x="1000566" y="1288802"/>
                  <a:pt x="644702" y="1288802"/>
                </a:cubicBezTo>
                <a:close/>
              </a:path>
            </a:pathLst>
          </a:custGeom>
          <a:solidFill>
            <a:schemeClr val="tx1">
              <a:lumMod val="10000"/>
              <a:lumOff val="90000"/>
              <a:alpha val="59000"/>
            </a:schemeClr>
          </a:solidFill>
          <a:ln w="68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06" name="Forma libre: forma 105">
            <a:extLst>
              <a:ext uri="{FF2B5EF4-FFF2-40B4-BE49-F238E27FC236}">
                <a16:creationId xmlns:a16="http://schemas.microsoft.com/office/drawing/2014/main" id="{2DD2E479-ACD6-F6DB-B73C-1611B6BD5C23}"/>
              </a:ext>
            </a:extLst>
          </p:cNvPr>
          <p:cNvSpPr/>
          <p:nvPr/>
        </p:nvSpPr>
        <p:spPr>
          <a:xfrm>
            <a:off x="15503631" y="20599757"/>
            <a:ext cx="4707921" cy="4707921"/>
          </a:xfrm>
          <a:custGeom>
            <a:avLst/>
            <a:gdLst>
              <a:gd name="connsiteX0" fmla="*/ 590688 w 1180371"/>
              <a:gd name="connsiteY0" fmla="*/ 1180857 h 1180371"/>
              <a:gd name="connsiteX1" fmla="*/ 502 w 1180371"/>
              <a:gd name="connsiteY1" fmla="*/ 590671 h 1180371"/>
              <a:gd name="connsiteX2" fmla="*/ 590688 w 1180371"/>
              <a:gd name="connsiteY2" fmla="*/ 485 h 1180371"/>
              <a:gd name="connsiteX3" fmla="*/ 1180874 w 1180371"/>
              <a:gd name="connsiteY3" fmla="*/ 590671 h 1180371"/>
              <a:gd name="connsiteX4" fmla="*/ 590688 w 1180371"/>
              <a:gd name="connsiteY4" fmla="*/ 1180857 h 1180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0371" h="1180371">
                <a:moveTo>
                  <a:pt x="590688" y="1180857"/>
                </a:moveTo>
                <a:cubicBezTo>
                  <a:pt x="264737" y="1180857"/>
                  <a:pt x="502" y="916622"/>
                  <a:pt x="502" y="590671"/>
                </a:cubicBezTo>
                <a:cubicBezTo>
                  <a:pt x="502" y="264720"/>
                  <a:pt x="264737" y="485"/>
                  <a:pt x="590688" y="485"/>
                </a:cubicBezTo>
                <a:cubicBezTo>
                  <a:pt x="916639" y="485"/>
                  <a:pt x="1180874" y="264720"/>
                  <a:pt x="1180874" y="590671"/>
                </a:cubicBezTo>
                <a:cubicBezTo>
                  <a:pt x="1180874" y="916622"/>
                  <a:pt x="916639" y="1180857"/>
                  <a:pt x="590688" y="1180857"/>
                </a:cubicBezTo>
                <a:close/>
              </a:path>
            </a:pathLst>
          </a:custGeom>
          <a:pattFill prst="dk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68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07" name="Forma libre: forma 106">
            <a:extLst>
              <a:ext uri="{FF2B5EF4-FFF2-40B4-BE49-F238E27FC236}">
                <a16:creationId xmlns:a16="http://schemas.microsoft.com/office/drawing/2014/main" id="{36D4C1DB-D560-8BCC-CA36-4BDA7AF40787}"/>
              </a:ext>
            </a:extLst>
          </p:cNvPr>
          <p:cNvSpPr/>
          <p:nvPr/>
        </p:nvSpPr>
        <p:spPr>
          <a:xfrm>
            <a:off x="13214031" y="12850223"/>
            <a:ext cx="5284647" cy="5284651"/>
          </a:xfrm>
          <a:custGeom>
            <a:avLst/>
            <a:gdLst>
              <a:gd name="connsiteX0" fmla="*/ 662928 w 1324968"/>
              <a:gd name="connsiteY0" fmla="*/ 1325235 h 1324969"/>
              <a:gd name="connsiteX1" fmla="*/ 443 w 1324968"/>
              <a:gd name="connsiteY1" fmla="*/ 662750 h 1324969"/>
              <a:gd name="connsiteX2" fmla="*/ 662928 w 1324968"/>
              <a:gd name="connsiteY2" fmla="*/ 266 h 1324969"/>
              <a:gd name="connsiteX3" fmla="*/ 1325412 w 1324968"/>
              <a:gd name="connsiteY3" fmla="*/ 662750 h 1324969"/>
              <a:gd name="connsiteX4" fmla="*/ 662928 w 1324968"/>
              <a:gd name="connsiteY4" fmla="*/ 1325235 h 1324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4968" h="1324969">
                <a:moveTo>
                  <a:pt x="662928" y="1325235"/>
                </a:moveTo>
                <a:cubicBezTo>
                  <a:pt x="297048" y="1325235"/>
                  <a:pt x="443" y="1028630"/>
                  <a:pt x="443" y="662750"/>
                </a:cubicBezTo>
                <a:cubicBezTo>
                  <a:pt x="443" y="296870"/>
                  <a:pt x="297048" y="266"/>
                  <a:pt x="662928" y="266"/>
                </a:cubicBezTo>
                <a:cubicBezTo>
                  <a:pt x="1028807" y="266"/>
                  <a:pt x="1325412" y="296870"/>
                  <a:pt x="1325412" y="662750"/>
                </a:cubicBezTo>
                <a:cubicBezTo>
                  <a:pt x="1325412" y="1028630"/>
                  <a:pt x="1028807" y="1325235"/>
                  <a:pt x="662928" y="1325235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8" name="Forma libre: forma 107">
            <a:extLst>
              <a:ext uri="{FF2B5EF4-FFF2-40B4-BE49-F238E27FC236}">
                <a16:creationId xmlns:a16="http://schemas.microsoft.com/office/drawing/2014/main" id="{98230AAC-FC12-1CD4-F72F-EE748B6C4586}"/>
              </a:ext>
            </a:extLst>
          </p:cNvPr>
          <p:cNvSpPr/>
          <p:nvPr/>
        </p:nvSpPr>
        <p:spPr>
          <a:xfrm>
            <a:off x="18560257" y="13173448"/>
            <a:ext cx="4638198" cy="4638197"/>
          </a:xfrm>
          <a:custGeom>
            <a:avLst/>
            <a:gdLst>
              <a:gd name="connsiteX0" fmla="*/ 582036 w 1162890"/>
              <a:gd name="connsiteY0" fmla="*/ 1163156 h 1162890"/>
              <a:gd name="connsiteX1" fmla="*/ 591 w 1162890"/>
              <a:gd name="connsiteY1" fmla="*/ 581711 h 1162890"/>
              <a:gd name="connsiteX2" fmla="*/ 582036 w 1162890"/>
              <a:gd name="connsiteY2" fmla="*/ 266 h 1162890"/>
              <a:gd name="connsiteX3" fmla="*/ 1163481 w 1162890"/>
              <a:gd name="connsiteY3" fmla="*/ 581711 h 1162890"/>
              <a:gd name="connsiteX4" fmla="*/ 582036 w 1162890"/>
              <a:gd name="connsiteY4" fmla="*/ 1163156 h 1162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890" h="1162890">
                <a:moveTo>
                  <a:pt x="582036" y="1163156"/>
                </a:moveTo>
                <a:cubicBezTo>
                  <a:pt x="260913" y="1163156"/>
                  <a:pt x="591" y="902834"/>
                  <a:pt x="591" y="581711"/>
                </a:cubicBezTo>
                <a:cubicBezTo>
                  <a:pt x="591" y="260588"/>
                  <a:pt x="260913" y="266"/>
                  <a:pt x="582036" y="266"/>
                </a:cubicBezTo>
                <a:cubicBezTo>
                  <a:pt x="903159" y="266"/>
                  <a:pt x="1163481" y="260588"/>
                  <a:pt x="1163481" y="581711"/>
                </a:cubicBezTo>
                <a:cubicBezTo>
                  <a:pt x="1163481" y="902834"/>
                  <a:pt x="903159" y="1163156"/>
                  <a:pt x="582036" y="1163156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9" name="Forma libre: forma 108">
            <a:extLst>
              <a:ext uri="{FF2B5EF4-FFF2-40B4-BE49-F238E27FC236}">
                <a16:creationId xmlns:a16="http://schemas.microsoft.com/office/drawing/2014/main" id="{9332EE38-CAA6-1B71-21D3-C0BA0AFA4798}"/>
              </a:ext>
            </a:extLst>
          </p:cNvPr>
          <p:cNvSpPr/>
          <p:nvPr/>
        </p:nvSpPr>
        <p:spPr>
          <a:xfrm>
            <a:off x="18104435" y="21930930"/>
            <a:ext cx="2045575" cy="2045575"/>
          </a:xfrm>
          <a:custGeom>
            <a:avLst/>
            <a:gdLst>
              <a:gd name="connsiteX0" fmla="*/ 256973 w 512867"/>
              <a:gd name="connsiteY0" fmla="*/ 513353 h 512867"/>
              <a:gd name="connsiteX1" fmla="*/ 539 w 512867"/>
              <a:gd name="connsiteY1" fmla="*/ 256919 h 512867"/>
              <a:gd name="connsiteX2" fmla="*/ 256973 w 512867"/>
              <a:gd name="connsiteY2" fmla="*/ 485 h 512867"/>
              <a:gd name="connsiteX3" fmla="*/ 513407 w 512867"/>
              <a:gd name="connsiteY3" fmla="*/ 256919 h 512867"/>
              <a:gd name="connsiteX4" fmla="*/ 256973 w 512867"/>
              <a:gd name="connsiteY4" fmla="*/ 513353 h 512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867" h="512867">
                <a:moveTo>
                  <a:pt x="256973" y="513353"/>
                </a:moveTo>
                <a:cubicBezTo>
                  <a:pt x="115349" y="513353"/>
                  <a:pt x="539" y="398543"/>
                  <a:pt x="539" y="256919"/>
                </a:cubicBezTo>
                <a:cubicBezTo>
                  <a:pt x="539" y="115295"/>
                  <a:pt x="115349" y="485"/>
                  <a:pt x="256973" y="485"/>
                </a:cubicBezTo>
                <a:cubicBezTo>
                  <a:pt x="398597" y="485"/>
                  <a:pt x="513407" y="115295"/>
                  <a:pt x="513407" y="256919"/>
                </a:cubicBezTo>
                <a:cubicBezTo>
                  <a:pt x="513407" y="398543"/>
                  <a:pt x="398597" y="513353"/>
                  <a:pt x="256973" y="513353"/>
                </a:cubicBezTo>
                <a:close/>
              </a:path>
            </a:pathLst>
          </a:custGeom>
          <a:noFill/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0" name="Forma libre: forma 109">
            <a:extLst>
              <a:ext uri="{FF2B5EF4-FFF2-40B4-BE49-F238E27FC236}">
                <a16:creationId xmlns:a16="http://schemas.microsoft.com/office/drawing/2014/main" id="{7531BD20-8798-1211-C402-2DB9CFE5942A}"/>
              </a:ext>
            </a:extLst>
          </p:cNvPr>
          <p:cNvSpPr/>
          <p:nvPr/>
        </p:nvSpPr>
        <p:spPr>
          <a:xfrm>
            <a:off x="6716283" y="14204266"/>
            <a:ext cx="2718728" cy="2718727"/>
          </a:xfrm>
          <a:custGeom>
            <a:avLst/>
            <a:gdLst>
              <a:gd name="connsiteX0" fmla="*/ 341035 w 681640"/>
              <a:gd name="connsiteY0" fmla="*/ 681909 h 681640"/>
              <a:gd name="connsiteX1" fmla="*/ 214 w 681640"/>
              <a:gd name="connsiteY1" fmla="*/ 341088 h 681640"/>
              <a:gd name="connsiteX2" fmla="*/ 341035 w 681640"/>
              <a:gd name="connsiteY2" fmla="*/ 268 h 681640"/>
              <a:gd name="connsiteX3" fmla="*/ 681855 w 681640"/>
              <a:gd name="connsiteY3" fmla="*/ 341088 h 681640"/>
              <a:gd name="connsiteX4" fmla="*/ 341035 w 681640"/>
              <a:gd name="connsiteY4" fmla="*/ 681909 h 681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1640" h="681640">
                <a:moveTo>
                  <a:pt x="341035" y="681909"/>
                </a:moveTo>
                <a:cubicBezTo>
                  <a:pt x="152805" y="681909"/>
                  <a:pt x="214" y="529318"/>
                  <a:pt x="214" y="341088"/>
                </a:cubicBezTo>
                <a:cubicBezTo>
                  <a:pt x="214" y="152859"/>
                  <a:pt x="152805" y="268"/>
                  <a:pt x="341035" y="268"/>
                </a:cubicBezTo>
                <a:cubicBezTo>
                  <a:pt x="529264" y="268"/>
                  <a:pt x="681855" y="152859"/>
                  <a:pt x="681855" y="341088"/>
                </a:cubicBezTo>
                <a:cubicBezTo>
                  <a:pt x="681855" y="529318"/>
                  <a:pt x="529264" y="681909"/>
                  <a:pt x="341035" y="681909"/>
                </a:cubicBezTo>
                <a:close/>
              </a:path>
            </a:pathLst>
          </a:custGeom>
          <a:solidFill>
            <a:schemeClr val="bg1"/>
          </a:solidFill>
          <a:ln w="76200" cap="flat">
            <a:solidFill>
              <a:schemeClr val="tx1">
                <a:lumMod val="90000"/>
                <a:lumOff val="1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1" name="Forma libre: forma 110">
            <a:extLst>
              <a:ext uri="{FF2B5EF4-FFF2-40B4-BE49-F238E27FC236}">
                <a16:creationId xmlns:a16="http://schemas.microsoft.com/office/drawing/2014/main" id="{52A3EC53-F7DB-1AC7-6F4B-BDF2AF1184EA}"/>
              </a:ext>
            </a:extLst>
          </p:cNvPr>
          <p:cNvSpPr/>
          <p:nvPr/>
        </p:nvSpPr>
        <p:spPr>
          <a:xfrm>
            <a:off x="8759425" y="11949287"/>
            <a:ext cx="2354485" cy="2354485"/>
          </a:xfrm>
          <a:custGeom>
            <a:avLst/>
            <a:gdLst>
              <a:gd name="connsiteX0" fmla="*/ 295453 w 590317"/>
              <a:gd name="connsiteY0" fmla="*/ 590586 h 590317"/>
              <a:gd name="connsiteX1" fmla="*/ 294 w 590317"/>
              <a:gd name="connsiteY1" fmla="*/ 295427 h 590317"/>
              <a:gd name="connsiteX2" fmla="*/ 295453 w 590317"/>
              <a:gd name="connsiteY2" fmla="*/ 268 h 590317"/>
              <a:gd name="connsiteX3" fmla="*/ 590612 w 590317"/>
              <a:gd name="connsiteY3" fmla="*/ 295427 h 590317"/>
              <a:gd name="connsiteX4" fmla="*/ 295453 w 590317"/>
              <a:gd name="connsiteY4" fmla="*/ 590586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453" y="590586"/>
                </a:moveTo>
                <a:cubicBezTo>
                  <a:pt x="132441" y="590586"/>
                  <a:pt x="294" y="458438"/>
                  <a:pt x="294" y="295427"/>
                </a:cubicBezTo>
                <a:cubicBezTo>
                  <a:pt x="294" y="132415"/>
                  <a:pt x="132441" y="268"/>
                  <a:pt x="295453" y="268"/>
                </a:cubicBezTo>
                <a:cubicBezTo>
                  <a:pt x="458465" y="268"/>
                  <a:pt x="590612" y="132415"/>
                  <a:pt x="590612" y="295427"/>
                </a:cubicBezTo>
                <a:cubicBezTo>
                  <a:pt x="590612" y="458438"/>
                  <a:pt x="458465" y="590586"/>
                  <a:pt x="295453" y="590586"/>
                </a:cubicBezTo>
                <a:close/>
              </a:path>
            </a:pathLst>
          </a:custGeom>
          <a:solidFill>
            <a:schemeClr val="bg1"/>
          </a:solidFill>
          <a:ln w="76200" cap="flat">
            <a:solidFill>
              <a:schemeClr val="tx1">
                <a:lumMod val="90000"/>
                <a:lumOff val="1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2" name="Forma libre: forma 111">
            <a:extLst>
              <a:ext uri="{FF2B5EF4-FFF2-40B4-BE49-F238E27FC236}">
                <a16:creationId xmlns:a16="http://schemas.microsoft.com/office/drawing/2014/main" id="{C798C847-F517-92CF-DBE3-2C6511B92331}"/>
              </a:ext>
            </a:extLst>
          </p:cNvPr>
          <p:cNvSpPr/>
          <p:nvPr/>
        </p:nvSpPr>
        <p:spPr>
          <a:xfrm>
            <a:off x="8435107" y="16632307"/>
            <a:ext cx="2354485" cy="2354485"/>
          </a:xfrm>
          <a:custGeom>
            <a:avLst/>
            <a:gdLst>
              <a:gd name="connsiteX0" fmla="*/ 295418 w 590317"/>
              <a:gd name="connsiteY0" fmla="*/ 590652 h 590317"/>
              <a:gd name="connsiteX1" fmla="*/ 259 w 590317"/>
              <a:gd name="connsiteY1" fmla="*/ 295493 h 590317"/>
              <a:gd name="connsiteX2" fmla="*/ 295418 w 590317"/>
              <a:gd name="connsiteY2" fmla="*/ 334 h 590317"/>
              <a:gd name="connsiteX3" fmla="*/ 590577 w 590317"/>
              <a:gd name="connsiteY3" fmla="*/ 295493 h 590317"/>
              <a:gd name="connsiteX4" fmla="*/ 295418 w 590317"/>
              <a:gd name="connsiteY4" fmla="*/ 590652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418" y="590652"/>
                </a:moveTo>
                <a:cubicBezTo>
                  <a:pt x="132407" y="590652"/>
                  <a:pt x="259" y="458505"/>
                  <a:pt x="259" y="295493"/>
                </a:cubicBezTo>
                <a:cubicBezTo>
                  <a:pt x="259" y="132481"/>
                  <a:pt x="132407" y="334"/>
                  <a:pt x="295418" y="334"/>
                </a:cubicBezTo>
                <a:cubicBezTo>
                  <a:pt x="458430" y="334"/>
                  <a:pt x="590577" y="132481"/>
                  <a:pt x="590577" y="295493"/>
                </a:cubicBezTo>
                <a:cubicBezTo>
                  <a:pt x="590577" y="458505"/>
                  <a:pt x="458430" y="590652"/>
                  <a:pt x="295418" y="590652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3" name="Forma libre: forma 112">
            <a:extLst>
              <a:ext uri="{FF2B5EF4-FFF2-40B4-BE49-F238E27FC236}">
                <a16:creationId xmlns:a16="http://schemas.microsoft.com/office/drawing/2014/main" id="{8138ED48-6D5C-8623-B700-3D8C04256F3C}"/>
              </a:ext>
            </a:extLst>
          </p:cNvPr>
          <p:cNvSpPr/>
          <p:nvPr/>
        </p:nvSpPr>
        <p:spPr>
          <a:xfrm>
            <a:off x="9638771" y="14623925"/>
            <a:ext cx="1922430" cy="1922430"/>
          </a:xfrm>
          <a:custGeom>
            <a:avLst/>
            <a:gdLst>
              <a:gd name="connsiteX0" fmla="*/ 241255 w 481992"/>
              <a:gd name="connsiteY0" fmla="*/ 482201 h 481992"/>
              <a:gd name="connsiteX1" fmla="*/ 259 w 481992"/>
              <a:gd name="connsiteY1" fmla="*/ 241205 h 481992"/>
              <a:gd name="connsiteX2" fmla="*/ 241255 w 481992"/>
              <a:gd name="connsiteY2" fmla="*/ 209 h 481992"/>
              <a:gd name="connsiteX3" fmla="*/ 482251 w 481992"/>
              <a:gd name="connsiteY3" fmla="*/ 241205 h 481992"/>
              <a:gd name="connsiteX4" fmla="*/ 241255 w 481992"/>
              <a:gd name="connsiteY4" fmla="*/ 482201 h 48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992" h="481992">
                <a:moveTo>
                  <a:pt x="241255" y="482201"/>
                </a:moveTo>
                <a:cubicBezTo>
                  <a:pt x="108156" y="482201"/>
                  <a:pt x="259" y="374304"/>
                  <a:pt x="259" y="241205"/>
                </a:cubicBezTo>
                <a:cubicBezTo>
                  <a:pt x="259" y="108106"/>
                  <a:pt x="108156" y="209"/>
                  <a:pt x="241255" y="209"/>
                </a:cubicBezTo>
                <a:cubicBezTo>
                  <a:pt x="374354" y="209"/>
                  <a:pt x="482251" y="108106"/>
                  <a:pt x="482251" y="241205"/>
                </a:cubicBezTo>
                <a:cubicBezTo>
                  <a:pt x="482251" y="374304"/>
                  <a:pt x="374354" y="482201"/>
                  <a:pt x="241255" y="482201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4" name="Forma libre: forma 113">
            <a:extLst>
              <a:ext uri="{FF2B5EF4-FFF2-40B4-BE49-F238E27FC236}">
                <a16:creationId xmlns:a16="http://schemas.microsoft.com/office/drawing/2014/main" id="{9C5452A9-D067-8454-7A43-805D7DADCB1F}"/>
              </a:ext>
            </a:extLst>
          </p:cNvPr>
          <p:cNvSpPr/>
          <p:nvPr/>
        </p:nvSpPr>
        <p:spPr>
          <a:xfrm>
            <a:off x="6579872" y="12154799"/>
            <a:ext cx="1922430" cy="1922430"/>
          </a:xfrm>
          <a:custGeom>
            <a:avLst/>
            <a:gdLst>
              <a:gd name="connsiteX0" fmla="*/ 241194 w 481992"/>
              <a:gd name="connsiteY0" fmla="*/ 482188 h 481992"/>
              <a:gd name="connsiteX1" fmla="*/ 198 w 481992"/>
              <a:gd name="connsiteY1" fmla="*/ 241192 h 481992"/>
              <a:gd name="connsiteX2" fmla="*/ 241194 w 481992"/>
              <a:gd name="connsiteY2" fmla="*/ 196 h 481992"/>
              <a:gd name="connsiteX3" fmla="*/ 482191 w 481992"/>
              <a:gd name="connsiteY3" fmla="*/ 241192 h 481992"/>
              <a:gd name="connsiteX4" fmla="*/ 241194 w 481992"/>
              <a:gd name="connsiteY4" fmla="*/ 482188 h 48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992" h="481992">
                <a:moveTo>
                  <a:pt x="241194" y="482188"/>
                </a:moveTo>
                <a:cubicBezTo>
                  <a:pt x="108096" y="482188"/>
                  <a:pt x="198" y="374291"/>
                  <a:pt x="198" y="241192"/>
                </a:cubicBezTo>
                <a:cubicBezTo>
                  <a:pt x="198" y="108093"/>
                  <a:pt x="108096" y="196"/>
                  <a:pt x="241194" y="196"/>
                </a:cubicBezTo>
                <a:cubicBezTo>
                  <a:pt x="374293" y="196"/>
                  <a:pt x="482191" y="108093"/>
                  <a:pt x="482191" y="241192"/>
                </a:cubicBezTo>
                <a:cubicBezTo>
                  <a:pt x="482191" y="374291"/>
                  <a:pt x="374293" y="482188"/>
                  <a:pt x="241194" y="482188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5" name="Forma libre: forma 114">
            <a:extLst>
              <a:ext uri="{FF2B5EF4-FFF2-40B4-BE49-F238E27FC236}">
                <a16:creationId xmlns:a16="http://schemas.microsoft.com/office/drawing/2014/main" id="{06A6EB32-3CDB-6AC1-83FE-D5155462530E}"/>
              </a:ext>
            </a:extLst>
          </p:cNvPr>
          <p:cNvSpPr/>
          <p:nvPr/>
        </p:nvSpPr>
        <p:spPr>
          <a:xfrm>
            <a:off x="6892599" y="17049984"/>
            <a:ext cx="1359360" cy="1359360"/>
          </a:xfrm>
          <a:custGeom>
            <a:avLst/>
            <a:gdLst>
              <a:gd name="connsiteX0" fmla="*/ 170609 w 340819"/>
              <a:gd name="connsiteY0" fmla="*/ 341151 h 340819"/>
              <a:gd name="connsiteX1" fmla="*/ 199 w 340819"/>
              <a:gd name="connsiteY1" fmla="*/ 170741 h 340819"/>
              <a:gd name="connsiteX2" fmla="*/ 170609 w 340819"/>
              <a:gd name="connsiteY2" fmla="*/ 332 h 340819"/>
              <a:gd name="connsiteX3" fmla="*/ 341019 w 340819"/>
              <a:gd name="connsiteY3" fmla="*/ 170741 h 340819"/>
              <a:gd name="connsiteX4" fmla="*/ 170609 w 340819"/>
              <a:gd name="connsiteY4" fmla="*/ 341151 h 3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819" h="340819">
                <a:moveTo>
                  <a:pt x="170609" y="341151"/>
                </a:moveTo>
                <a:cubicBezTo>
                  <a:pt x="76494" y="341151"/>
                  <a:pt x="199" y="264856"/>
                  <a:pt x="199" y="170741"/>
                </a:cubicBezTo>
                <a:cubicBezTo>
                  <a:pt x="199" y="76627"/>
                  <a:pt x="76494" y="332"/>
                  <a:pt x="170609" y="332"/>
                </a:cubicBezTo>
                <a:cubicBezTo>
                  <a:pt x="264724" y="332"/>
                  <a:pt x="341019" y="76627"/>
                  <a:pt x="341019" y="170741"/>
                </a:cubicBezTo>
                <a:cubicBezTo>
                  <a:pt x="341019" y="264856"/>
                  <a:pt x="264724" y="341151"/>
                  <a:pt x="170609" y="341151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6" name="Forma libre: forma 115">
            <a:extLst>
              <a:ext uri="{FF2B5EF4-FFF2-40B4-BE49-F238E27FC236}">
                <a16:creationId xmlns:a16="http://schemas.microsoft.com/office/drawing/2014/main" id="{571043D2-E1A2-3D5B-B497-641A8C8C38AA}"/>
              </a:ext>
            </a:extLst>
          </p:cNvPr>
          <p:cNvSpPr/>
          <p:nvPr/>
        </p:nvSpPr>
        <p:spPr>
          <a:xfrm>
            <a:off x="11183916" y="13574593"/>
            <a:ext cx="1359360" cy="1359360"/>
          </a:xfrm>
          <a:custGeom>
            <a:avLst/>
            <a:gdLst>
              <a:gd name="connsiteX0" fmla="*/ 170722 w 340819"/>
              <a:gd name="connsiteY0" fmla="*/ 341030 h 340819"/>
              <a:gd name="connsiteX1" fmla="*/ 313 w 340819"/>
              <a:gd name="connsiteY1" fmla="*/ 170620 h 340819"/>
              <a:gd name="connsiteX2" fmla="*/ 170722 w 340819"/>
              <a:gd name="connsiteY2" fmla="*/ 211 h 340819"/>
              <a:gd name="connsiteX3" fmla="*/ 341132 w 340819"/>
              <a:gd name="connsiteY3" fmla="*/ 170620 h 340819"/>
              <a:gd name="connsiteX4" fmla="*/ 170722 w 340819"/>
              <a:gd name="connsiteY4" fmla="*/ 341030 h 3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819" h="340819">
                <a:moveTo>
                  <a:pt x="170722" y="341030"/>
                </a:moveTo>
                <a:cubicBezTo>
                  <a:pt x="76608" y="341030"/>
                  <a:pt x="313" y="264735"/>
                  <a:pt x="313" y="170620"/>
                </a:cubicBezTo>
                <a:cubicBezTo>
                  <a:pt x="313" y="76506"/>
                  <a:pt x="76608" y="211"/>
                  <a:pt x="170722" y="211"/>
                </a:cubicBezTo>
                <a:cubicBezTo>
                  <a:pt x="264837" y="211"/>
                  <a:pt x="341132" y="76506"/>
                  <a:pt x="341132" y="170620"/>
                </a:cubicBezTo>
                <a:cubicBezTo>
                  <a:pt x="341132" y="264735"/>
                  <a:pt x="264837" y="341030"/>
                  <a:pt x="170722" y="341030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7" name="Forma libre: forma 116">
            <a:extLst>
              <a:ext uri="{FF2B5EF4-FFF2-40B4-BE49-F238E27FC236}">
                <a16:creationId xmlns:a16="http://schemas.microsoft.com/office/drawing/2014/main" id="{AC140C31-90C7-A886-5C1A-B88CD6BBB593}"/>
              </a:ext>
            </a:extLst>
          </p:cNvPr>
          <p:cNvSpPr/>
          <p:nvPr/>
        </p:nvSpPr>
        <p:spPr>
          <a:xfrm>
            <a:off x="10939209" y="16752840"/>
            <a:ext cx="1359360" cy="1359360"/>
          </a:xfrm>
          <a:custGeom>
            <a:avLst/>
            <a:gdLst>
              <a:gd name="connsiteX0" fmla="*/ 170728 w 340819"/>
              <a:gd name="connsiteY0" fmla="*/ 341142 h 340819"/>
              <a:gd name="connsiteX1" fmla="*/ 318 w 340819"/>
              <a:gd name="connsiteY1" fmla="*/ 170733 h 340819"/>
              <a:gd name="connsiteX2" fmla="*/ 170728 w 340819"/>
              <a:gd name="connsiteY2" fmla="*/ 323 h 340819"/>
              <a:gd name="connsiteX3" fmla="*/ 341138 w 340819"/>
              <a:gd name="connsiteY3" fmla="*/ 170733 h 340819"/>
              <a:gd name="connsiteX4" fmla="*/ 170728 w 340819"/>
              <a:gd name="connsiteY4" fmla="*/ 341142 h 3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819" h="340819">
                <a:moveTo>
                  <a:pt x="170728" y="341142"/>
                </a:moveTo>
                <a:cubicBezTo>
                  <a:pt x="76613" y="341142"/>
                  <a:pt x="318" y="264847"/>
                  <a:pt x="318" y="170733"/>
                </a:cubicBezTo>
                <a:cubicBezTo>
                  <a:pt x="318" y="76618"/>
                  <a:pt x="76613" y="323"/>
                  <a:pt x="170728" y="323"/>
                </a:cubicBezTo>
                <a:cubicBezTo>
                  <a:pt x="264843" y="323"/>
                  <a:pt x="341138" y="76618"/>
                  <a:pt x="341138" y="170733"/>
                </a:cubicBezTo>
                <a:cubicBezTo>
                  <a:pt x="341138" y="264847"/>
                  <a:pt x="264843" y="341142"/>
                  <a:pt x="170728" y="341142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8" name="Forma libre: forma 117">
            <a:extLst>
              <a:ext uri="{FF2B5EF4-FFF2-40B4-BE49-F238E27FC236}">
                <a16:creationId xmlns:a16="http://schemas.microsoft.com/office/drawing/2014/main" id="{24BC8CBD-E6FF-2195-4385-9A1DC1506291}"/>
              </a:ext>
            </a:extLst>
          </p:cNvPr>
          <p:cNvSpPr/>
          <p:nvPr/>
        </p:nvSpPr>
        <p:spPr>
          <a:xfrm>
            <a:off x="5525752" y="13680886"/>
            <a:ext cx="1359360" cy="1359360"/>
          </a:xfrm>
          <a:custGeom>
            <a:avLst/>
            <a:gdLst>
              <a:gd name="connsiteX0" fmla="*/ 170569 w 340819"/>
              <a:gd name="connsiteY0" fmla="*/ 341052 h 340819"/>
              <a:gd name="connsiteX1" fmla="*/ 159 w 340819"/>
              <a:gd name="connsiteY1" fmla="*/ 170642 h 340819"/>
              <a:gd name="connsiteX2" fmla="*/ 170569 w 340819"/>
              <a:gd name="connsiteY2" fmla="*/ 232 h 340819"/>
              <a:gd name="connsiteX3" fmla="*/ 340979 w 340819"/>
              <a:gd name="connsiteY3" fmla="*/ 170642 h 340819"/>
              <a:gd name="connsiteX4" fmla="*/ 170569 w 340819"/>
              <a:gd name="connsiteY4" fmla="*/ 341052 h 3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819" h="340819">
                <a:moveTo>
                  <a:pt x="170569" y="341052"/>
                </a:moveTo>
                <a:cubicBezTo>
                  <a:pt x="76454" y="341052"/>
                  <a:pt x="159" y="264757"/>
                  <a:pt x="159" y="170642"/>
                </a:cubicBezTo>
                <a:cubicBezTo>
                  <a:pt x="159" y="76527"/>
                  <a:pt x="76454" y="232"/>
                  <a:pt x="170569" y="232"/>
                </a:cubicBezTo>
                <a:cubicBezTo>
                  <a:pt x="264684" y="232"/>
                  <a:pt x="340979" y="76527"/>
                  <a:pt x="340979" y="170642"/>
                </a:cubicBezTo>
                <a:cubicBezTo>
                  <a:pt x="340979" y="264757"/>
                  <a:pt x="264684" y="341052"/>
                  <a:pt x="170569" y="341052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9" name="Forma libre: forma 118">
            <a:extLst>
              <a:ext uri="{FF2B5EF4-FFF2-40B4-BE49-F238E27FC236}">
                <a16:creationId xmlns:a16="http://schemas.microsoft.com/office/drawing/2014/main" id="{6B02AB1A-4251-9984-63FA-7C9D4E47E3ED}"/>
              </a:ext>
            </a:extLst>
          </p:cNvPr>
          <p:cNvSpPr/>
          <p:nvPr/>
        </p:nvSpPr>
        <p:spPr>
          <a:xfrm rot="1414204">
            <a:off x="13359672" y="13558798"/>
            <a:ext cx="3039635" cy="3039635"/>
          </a:xfrm>
          <a:custGeom>
            <a:avLst/>
            <a:gdLst>
              <a:gd name="connsiteX0" fmla="*/ 381464 w 762098"/>
              <a:gd name="connsiteY0" fmla="*/ 762352 h 762098"/>
              <a:gd name="connsiteX1" fmla="*/ 414 w 762098"/>
              <a:gd name="connsiteY1" fmla="*/ 381303 h 762098"/>
              <a:gd name="connsiteX2" fmla="*/ 381464 w 762098"/>
              <a:gd name="connsiteY2" fmla="*/ 253 h 762098"/>
              <a:gd name="connsiteX3" fmla="*/ 762513 w 762098"/>
              <a:gd name="connsiteY3" fmla="*/ 381303 h 762098"/>
              <a:gd name="connsiteX4" fmla="*/ 381464 w 762098"/>
              <a:gd name="connsiteY4" fmla="*/ 762352 h 76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98" h="762098">
                <a:moveTo>
                  <a:pt x="381464" y="762352"/>
                </a:moveTo>
                <a:cubicBezTo>
                  <a:pt x="171016" y="762352"/>
                  <a:pt x="414" y="591751"/>
                  <a:pt x="414" y="381303"/>
                </a:cubicBezTo>
                <a:cubicBezTo>
                  <a:pt x="414" y="170855"/>
                  <a:pt x="171016" y="253"/>
                  <a:pt x="381464" y="253"/>
                </a:cubicBezTo>
                <a:cubicBezTo>
                  <a:pt x="591911" y="253"/>
                  <a:pt x="762513" y="170855"/>
                  <a:pt x="762513" y="381303"/>
                </a:cubicBezTo>
                <a:cubicBezTo>
                  <a:pt x="762513" y="591751"/>
                  <a:pt x="591911" y="762352"/>
                  <a:pt x="381464" y="762352"/>
                </a:cubicBezTo>
                <a:close/>
              </a:path>
            </a:pathLst>
          </a:custGeom>
          <a:solidFill>
            <a:srgbClr val="B5D0E1"/>
          </a:solidFill>
          <a:ln w="76200" cap="flat">
            <a:solidFill>
              <a:schemeClr val="tx1">
                <a:lumMod val="90000"/>
                <a:lumOff val="1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0" name="Forma libre: forma 119">
            <a:extLst>
              <a:ext uri="{FF2B5EF4-FFF2-40B4-BE49-F238E27FC236}">
                <a16:creationId xmlns:a16="http://schemas.microsoft.com/office/drawing/2014/main" id="{AFEA2C40-7D7C-A81D-1830-4B231E8715CC}"/>
              </a:ext>
            </a:extLst>
          </p:cNvPr>
          <p:cNvSpPr/>
          <p:nvPr/>
        </p:nvSpPr>
        <p:spPr>
          <a:xfrm>
            <a:off x="16460901" y="14117401"/>
            <a:ext cx="1922430" cy="1922430"/>
          </a:xfrm>
          <a:custGeom>
            <a:avLst/>
            <a:gdLst>
              <a:gd name="connsiteX0" fmla="*/ 241485 w 481992"/>
              <a:gd name="connsiteY0" fmla="*/ 482246 h 481992"/>
              <a:gd name="connsiteX1" fmla="*/ 489 w 481992"/>
              <a:gd name="connsiteY1" fmla="*/ 241250 h 481992"/>
              <a:gd name="connsiteX2" fmla="*/ 241485 w 481992"/>
              <a:gd name="connsiteY2" fmla="*/ 253 h 481992"/>
              <a:gd name="connsiteX3" fmla="*/ 482481 w 481992"/>
              <a:gd name="connsiteY3" fmla="*/ 241250 h 481992"/>
              <a:gd name="connsiteX4" fmla="*/ 241485 w 481992"/>
              <a:gd name="connsiteY4" fmla="*/ 482246 h 48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992" h="481992">
                <a:moveTo>
                  <a:pt x="241485" y="482246"/>
                </a:moveTo>
                <a:cubicBezTo>
                  <a:pt x="108386" y="482246"/>
                  <a:pt x="489" y="374348"/>
                  <a:pt x="489" y="241250"/>
                </a:cubicBezTo>
                <a:cubicBezTo>
                  <a:pt x="489" y="108151"/>
                  <a:pt x="108386" y="253"/>
                  <a:pt x="241485" y="253"/>
                </a:cubicBezTo>
                <a:cubicBezTo>
                  <a:pt x="374584" y="253"/>
                  <a:pt x="482481" y="108151"/>
                  <a:pt x="482481" y="241250"/>
                </a:cubicBezTo>
                <a:cubicBezTo>
                  <a:pt x="482481" y="374348"/>
                  <a:pt x="374584" y="482246"/>
                  <a:pt x="241485" y="482246"/>
                </a:cubicBezTo>
                <a:close/>
              </a:path>
            </a:pathLst>
          </a:custGeom>
          <a:solidFill>
            <a:srgbClr val="B5D0E1"/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1" name="Forma libre: forma 120">
            <a:extLst>
              <a:ext uri="{FF2B5EF4-FFF2-40B4-BE49-F238E27FC236}">
                <a16:creationId xmlns:a16="http://schemas.microsoft.com/office/drawing/2014/main" id="{99B4B741-4D14-ED3B-D312-09592D56D7D9}"/>
              </a:ext>
            </a:extLst>
          </p:cNvPr>
          <p:cNvSpPr/>
          <p:nvPr/>
        </p:nvSpPr>
        <p:spPr>
          <a:xfrm>
            <a:off x="15686823" y="15944186"/>
            <a:ext cx="1922430" cy="1922430"/>
          </a:xfrm>
          <a:custGeom>
            <a:avLst/>
            <a:gdLst>
              <a:gd name="connsiteX0" fmla="*/ 241462 w 481992"/>
              <a:gd name="connsiteY0" fmla="*/ 482299 h 481992"/>
              <a:gd name="connsiteX1" fmla="*/ 466 w 481992"/>
              <a:gd name="connsiteY1" fmla="*/ 241303 h 481992"/>
              <a:gd name="connsiteX2" fmla="*/ 241462 w 481992"/>
              <a:gd name="connsiteY2" fmla="*/ 307 h 481992"/>
              <a:gd name="connsiteX3" fmla="*/ 482459 w 481992"/>
              <a:gd name="connsiteY3" fmla="*/ 241303 h 481992"/>
              <a:gd name="connsiteX4" fmla="*/ 241462 w 481992"/>
              <a:gd name="connsiteY4" fmla="*/ 482299 h 48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992" h="481992">
                <a:moveTo>
                  <a:pt x="241462" y="482299"/>
                </a:moveTo>
                <a:cubicBezTo>
                  <a:pt x="108364" y="482299"/>
                  <a:pt x="466" y="374402"/>
                  <a:pt x="466" y="241303"/>
                </a:cubicBezTo>
                <a:cubicBezTo>
                  <a:pt x="466" y="108204"/>
                  <a:pt x="108364" y="307"/>
                  <a:pt x="241462" y="307"/>
                </a:cubicBezTo>
                <a:cubicBezTo>
                  <a:pt x="374561" y="307"/>
                  <a:pt x="482459" y="108204"/>
                  <a:pt x="482459" y="241303"/>
                </a:cubicBezTo>
                <a:cubicBezTo>
                  <a:pt x="482459" y="374402"/>
                  <a:pt x="374561" y="482299"/>
                  <a:pt x="241462" y="482299"/>
                </a:cubicBezTo>
                <a:close/>
              </a:path>
            </a:pathLst>
          </a:custGeom>
          <a:solidFill>
            <a:srgbClr val="B5D0E1"/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2" name="Forma libre: forma 121">
            <a:extLst>
              <a:ext uri="{FF2B5EF4-FFF2-40B4-BE49-F238E27FC236}">
                <a16:creationId xmlns:a16="http://schemas.microsoft.com/office/drawing/2014/main" id="{E141BC03-7E4B-ABC8-0301-EA9AC0A22927}"/>
              </a:ext>
            </a:extLst>
          </p:cNvPr>
          <p:cNvSpPr/>
          <p:nvPr/>
        </p:nvSpPr>
        <p:spPr>
          <a:xfrm rot="20676201">
            <a:off x="18659192" y="13740925"/>
            <a:ext cx="3039635" cy="3039635"/>
          </a:xfrm>
          <a:custGeom>
            <a:avLst/>
            <a:gdLst>
              <a:gd name="connsiteX0" fmla="*/ 381620 w 762098"/>
              <a:gd name="connsiteY0" fmla="*/ 762357 h 762098"/>
              <a:gd name="connsiteX1" fmla="*/ 570 w 762098"/>
              <a:gd name="connsiteY1" fmla="*/ 381308 h 762098"/>
              <a:gd name="connsiteX2" fmla="*/ 381620 w 762098"/>
              <a:gd name="connsiteY2" fmla="*/ 259 h 762098"/>
              <a:gd name="connsiteX3" fmla="*/ 762669 w 762098"/>
              <a:gd name="connsiteY3" fmla="*/ 381308 h 762098"/>
              <a:gd name="connsiteX4" fmla="*/ 381620 w 762098"/>
              <a:gd name="connsiteY4" fmla="*/ 762357 h 76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98" h="762098">
                <a:moveTo>
                  <a:pt x="381620" y="762357"/>
                </a:moveTo>
                <a:cubicBezTo>
                  <a:pt x="171172" y="762357"/>
                  <a:pt x="570" y="591756"/>
                  <a:pt x="570" y="381308"/>
                </a:cubicBezTo>
                <a:cubicBezTo>
                  <a:pt x="570" y="170860"/>
                  <a:pt x="171172" y="259"/>
                  <a:pt x="381620" y="259"/>
                </a:cubicBezTo>
                <a:cubicBezTo>
                  <a:pt x="592067" y="259"/>
                  <a:pt x="762669" y="170860"/>
                  <a:pt x="762669" y="381308"/>
                </a:cubicBezTo>
                <a:cubicBezTo>
                  <a:pt x="762669" y="591756"/>
                  <a:pt x="592067" y="762357"/>
                  <a:pt x="381620" y="762357"/>
                </a:cubicBezTo>
                <a:close/>
              </a:path>
            </a:pathLst>
          </a:custGeom>
          <a:solidFill>
            <a:srgbClr val="B5D0E1"/>
          </a:solidFill>
          <a:ln w="76200" cap="flat">
            <a:solidFill>
              <a:schemeClr val="tx1">
                <a:lumMod val="90000"/>
                <a:lumOff val="1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3" name="Forma libre: forma 122">
            <a:extLst>
              <a:ext uri="{FF2B5EF4-FFF2-40B4-BE49-F238E27FC236}">
                <a16:creationId xmlns:a16="http://schemas.microsoft.com/office/drawing/2014/main" id="{AA63D262-D19B-B694-22DF-5CEBEEAAE6FD}"/>
              </a:ext>
            </a:extLst>
          </p:cNvPr>
          <p:cNvSpPr/>
          <p:nvPr/>
        </p:nvSpPr>
        <p:spPr>
          <a:xfrm>
            <a:off x="21760402" y="14581061"/>
            <a:ext cx="1359360" cy="1359360"/>
          </a:xfrm>
          <a:custGeom>
            <a:avLst/>
            <a:gdLst>
              <a:gd name="connsiteX0" fmla="*/ 171047 w 340819"/>
              <a:gd name="connsiteY0" fmla="*/ 341078 h 340819"/>
              <a:gd name="connsiteX1" fmla="*/ 637 w 340819"/>
              <a:gd name="connsiteY1" fmla="*/ 170669 h 340819"/>
              <a:gd name="connsiteX2" fmla="*/ 171047 w 340819"/>
              <a:gd name="connsiteY2" fmla="*/ 259 h 340819"/>
              <a:gd name="connsiteX3" fmla="*/ 341456 w 340819"/>
              <a:gd name="connsiteY3" fmla="*/ 170669 h 340819"/>
              <a:gd name="connsiteX4" fmla="*/ 171047 w 340819"/>
              <a:gd name="connsiteY4" fmla="*/ 341078 h 3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819" h="340819">
                <a:moveTo>
                  <a:pt x="171047" y="341078"/>
                </a:moveTo>
                <a:cubicBezTo>
                  <a:pt x="76932" y="341078"/>
                  <a:pt x="637" y="264783"/>
                  <a:pt x="637" y="170669"/>
                </a:cubicBezTo>
                <a:cubicBezTo>
                  <a:pt x="637" y="76554"/>
                  <a:pt x="76932" y="259"/>
                  <a:pt x="171047" y="259"/>
                </a:cubicBezTo>
                <a:cubicBezTo>
                  <a:pt x="265161" y="259"/>
                  <a:pt x="341456" y="76554"/>
                  <a:pt x="341456" y="170669"/>
                </a:cubicBezTo>
                <a:cubicBezTo>
                  <a:pt x="341456" y="264783"/>
                  <a:pt x="265161" y="341078"/>
                  <a:pt x="171047" y="341078"/>
                </a:cubicBezTo>
                <a:close/>
              </a:path>
            </a:pathLst>
          </a:custGeom>
          <a:solidFill>
            <a:srgbClr val="B5D0E1"/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4" name="Forma libre: forma 123">
            <a:extLst>
              <a:ext uri="{FF2B5EF4-FFF2-40B4-BE49-F238E27FC236}">
                <a16:creationId xmlns:a16="http://schemas.microsoft.com/office/drawing/2014/main" id="{CBB52833-865D-78BE-3714-9A736E301FF3}"/>
              </a:ext>
            </a:extLst>
          </p:cNvPr>
          <p:cNvSpPr/>
          <p:nvPr/>
        </p:nvSpPr>
        <p:spPr>
          <a:xfrm>
            <a:off x="21313916" y="15930035"/>
            <a:ext cx="1359360" cy="1359360"/>
          </a:xfrm>
          <a:custGeom>
            <a:avLst/>
            <a:gdLst>
              <a:gd name="connsiteX0" fmla="*/ 171033 w 340819"/>
              <a:gd name="connsiteY0" fmla="*/ 341118 h 340819"/>
              <a:gd name="connsiteX1" fmla="*/ 624 w 340819"/>
              <a:gd name="connsiteY1" fmla="*/ 170708 h 340819"/>
              <a:gd name="connsiteX2" fmla="*/ 171033 w 340819"/>
              <a:gd name="connsiteY2" fmla="*/ 299 h 340819"/>
              <a:gd name="connsiteX3" fmla="*/ 341443 w 340819"/>
              <a:gd name="connsiteY3" fmla="*/ 170708 h 340819"/>
              <a:gd name="connsiteX4" fmla="*/ 171033 w 340819"/>
              <a:gd name="connsiteY4" fmla="*/ 341118 h 3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819" h="340819">
                <a:moveTo>
                  <a:pt x="171033" y="341118"/>
                </a:moveTo>
                <a:cubicBezTo>
                  <a:pt x="76919" y="341118"/>
                  <a:pt x="624" y="264823"/>
                  <a:pt x="624" y="170708"/>
                </a:cubicBezTo>
                <a:cubicBezTo>
                  <a:pt x="624" y="76594"/>
                  <a:pt x="76919" y="299"/>
                  <a:pt x="171033" y="299"/>
                </a:cubicBezTo>
                <a:cubicBezTo>
                  <a:pt x="265148" y="299"/>
                  <a:pt x="341443" y="76594"/>
                  <a:pt x="341443" y="170708"/>
                </a:cubicBezTo>
                <a:cubicBezTo>
                  <a:pt x="341443" y="264823"/>
                  <a:pt x="265148" y="341118"/>
                  <a:pt x="171033" y="341118"/>
                </a:cubicBezTo>
                <a:close/>
              </a:path>
            </a:pathLst>
          </a:custGeom>
          <a:solidFill>
            <a:srgbClr val="B5D0E1"/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5" name="Forma libre: forma 124">
            <a:extLst>
              <a:ext uri="{FF2B5EF4-FFF2-40B4-BE49-F238E27FC236}">
                <a16:creationId xmlns:a16="http://schemas.microsoft.com/office/drawing/2014/main" id="{E65AB0DA-907B-EEAB-6D67-A853C73A3D8A}"/>
              </a:ext>
            </a:extLst>
          </p:cNvPr>
          <p:cNvSpPr/>
          <p:nvPr/>
        </p:nvSpPr>
        <p:spPr>
          <a:xfrm>
            <a:off x="9973686" y="19873545"/>
            <a:ext cx="3039635" cy="3039635"/>
          </a:xfrm>
          <a:custGeom>
            <a:avLst/>
            <a:gdLst>
              <a:gd name="connsiteX0" fmla="*/ 381364 w 762098"/>
              <a:gd name="connsiteY0" fmla="*/ 762538 h 762098"/>
              <a:gd name="connsiteX1" fmla="*/ 315 w 762098"/>
              <a:gd name="connsiteY1" fmla="*/ 381489 h 762098"/>
              <a:gd name="connsiteX2" fmla="*/ 381364 w 762098"/>
              <a:gd name="connsiteY2" fmla="*/ 439 h 762098"/>
              <a:gd name="connsiteX3" fmla="*/ 762413 w 762098"/>
              <a:gd name="connsiteY3" fmla="*/ 381489 h 762098"/>
              <a:gd name="connsiteX4" fmla="*/ 381364 w 762098"/>
              <a:gd name="connsiteY4" fmla="*/ 762538 h 76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98" h="762098">
                <a:moveTo>
                  <a:pt x="381364" y="762538"/>
                </a:moveTo>
                <a:cubicBezTo>
                  <a:pt x="170916" y="762538"/>
                  <a:pt x="315" y="591936"/>
                  <a:pt x="315" y="381489"/>
                </a:cubicBezTo>
                <a:cubicBezTo>
                  <a:pt x="315" y="171041"/>
                  <a:pt x="170916" y="439"/>
                  <a:pt x="381364" y="439"/>
                </a:cubicBezTo>
                <a:cubicBezTo>
                  <a:pt x="591812" y="439"/>
                  <a:pt x="762413" y="171041"/>
                  <a:pt x="762413" y="381489"/>
                </a:cubicBezTo>
                <a:cubicBezTo>
                  <a:pt x="762413" y="591936"/>
                  <a:pt x="591812" y="762538"/>
                  <a:pt x="381364" y="762538"/>
                </a:cubicBez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6" name="Forma libre: forma 125">
            <a:extLst>
              <a:ext uri="{FF2B5EF4-FFF2-40B4-BE49-F238E27FC236}">
                <a16:creationId xmlns:a16="http://schemas.microsoft.com/office/drawing/2014/main" id="{778A6E9E-B06C-F88F-A569-120FFF6ED499}"/>
              </a:ext>
            </a:extLst>
          </p:cNvPr>
          <p:cNvSpPr/>
          <p:nvPr/>
        </p:nvSpPr>
        <p:spPr>
          <a:xfrm>
            <a:off x="13198029" y="20216118"/>
            <a:ext cx="2354485" cy="2354485"/>
          </a:xfrm>
          <a:custGeom>
            <a:avLst/>
            <a:gdLst>
              <a:gd name="connsiteX0" fmla="*/ 295558 w 590317"/>
              <a:gd name="connsiteY0" fmla="*/ 590757 h 590317"/>
              <a:gd name="connsiteX1" fmla="*/ 399 w 590317"/>
              <a:gd name="connsiteY1" fmla="*/ 295598 h 590317"/>
              <a:gd name="connsiteX2" fmla="*/ 295558 w 590317"/>
              <a:gd name="connsiteY2" fmla="*/ 439 h 590317"/>
              <a:gd name="connsiteX3" fmla="*/ 590717 w 590317"/>
              <a:gd name="connsiteY3" fmla="*/ 295598 h 590317"/>
              <a:gd name="connsiteX4" fmla="*/ 295558 w 590317"/>
              <a:gd name="connsiteY4" fmla="*/ 590757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558" y="590757"/>
                </a:moveTo>
                <a:cubicBezTo>
                  <a:pt x="132547" y="590757"/>
                  <a:pt x="399" y="458610"/>
                  <a:pt x="399" y="295598"/>
                </a:cubicBezTo>
                <a:cubicBezTo>
                  <a:pt x="399" y="132587"/>
                  <a:pt x="132547" y="439"/>
                  <a:pt x="295558" y="439"/>
                </a:cubicBezTo>
                <a:cubicBezTo>
                  <a:pt x="458570" y="439"/>
                  <a:pt x="590717" y="132587"/>
                  <a:pt x="590717" y="295598"/>
                </a:cubicBezTo>
                <a:cubicBezTo>
                  <a:pt x="590717" y="458610"/>
                  <a:pt x="458570" y="590757"/>
                  <a:pt x="295558" y="590757"/>
                </a:cubicBez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7" name="Forma libre: forma 126">
            <a:extLst>
              <a:ext uri="{FF2B5EF4-FFF2-40B4-BE49-F238E27FC236}">
                <a16:creationId xmlns:a16="http://schemas.microsoft.com/office/drawing/2014/main" id="{8011B48C-A577-4939-6306-4B034622C29E}"/>
              </a:ext>
            </a:extLst>
          </p:cNvPr>
          <p:cNvSpPr/>
          <p:nvPr/>
        </p:nvSpPr>
        <p:spPr>
          <a:xfrm>
            <a:off x="10357987" y="8848177"/>
            <a:ext cx="2354485" cy="2354485"/>
          </a:xfrm>
          <a:custGeom>
            <a:avLst/>
            <a:gdLst>
              <a:gd name="connsiteX0" fmla="*/ 295475 w 590317"/>
              <a:gd name="connsiteY0" fmla="*/ 590423 h 590317"/>
              <a:gd name="connsiteX1" fmla="*/ 316 w 590317"/>
              <a:gd name="connsiteY1" fmla="*/ 295264 h 590317"/>
              <a:gd name="connsiteX2" fmla="*/ 295475 w 590317"/>
              <a:gd name="connsiteY2" fmla="*/ 105 h 590317"/>
              <a:gd name="connsiteX3" fmla="*/ 590634 w 590317"/>
              <a:gd name="connsiteY3" fmla="*/ 295264 h 590317"/>
              <a:gd name="connsiteX4" fmla="*/ 295475 w 590317"/>
              <a:gd name="connsiteY4" fmla="*/ 59042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475" y="590423"/>
                </a:moveTo>
                <a:cubicBezTo>
                  <a:pt x="132463" y="590423"/>
                  <a:pt x="316" y="458275"/>
                  <a:pt x="316" y="295264"/>
                </a:cubicBezTo>
                <a:cubicBezTo>
                  <a:pt x="316" y="132252"/>
                  <a:pt x="132463" y="105"/>
                  <a:pt x="295475" y="105"/>
                </a:cubicBezTo>
                <a:cubicBezTo>
                  <a:pt x="458487" y="105"/>
                  <a:pt x="590634" y="132252"/>
                  <a:pt x="590634" y="295264"/>
                </a:cubicBezTo>
                <a:cubicBezTo>
                  <a:pt x="590634" y="458275"/>
                  <a:pt x="458487" y="590423"/>
                  <a:pt x="295475" y="59042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8" name="Forma libre: forma 127">
            <a:extLst>
              <a:ext uri="{FF2B5EF4-FFF2-40B4-BE49-F238E27FC236}">
                <a16:creationId xmlns:a16="http://schemas.microsoft.com/office/drawing/2014/main" id="{47E3192B-834C-548D-CADE-BED65695C6B8}"/>
              </a:ext>
            </a:extLst>
          </p:cNvPr>
          <p:cNvSpPr/>
          <p:nvPr/>
        </p:nvSpPr>
        <p:spPr>
          <a:xfrm>
            <a:off x="12897180" y="8848177"/>
            <a:ext cx="2354485" cy="2354485"/>
          </a:xfrm>
          <a:custGeom>
            <a:avLst/>
            <a:gdLst>
              <a:gd name="connsiteX0" fmla="*/ 295550 w 590317"/>
              <a:gd name="connsiteY0" fmla="*/ 590423 h 590317"/>
              <a:gd name="connsiteX1" fmla="*/ 391 w 590317"/>
              <a:gd name="connsiteY1" fmla="*/ 295264 h 590317"/>
              <a:gd name="connsiteX2" fmla="*/ 295550 w 590317"/>
              <a:gd name="connsiteY2" fmla="*/ 105 h 590317"/>
              <a:gd name="connsiteX3" fmla="*/ 590709 w 590317"/>
              <a:gd name="connsiteY3" fmla="*/ 295264 h 590317"/>
              <a:gd name="connsiteX4" fmla="*/ 295550 w 590317"/>
              <a:gd name="connsiteY4" fmla="*/ 59042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550" y="590423"/>
                </a:moveTo>
                <a:cubicBezTo>
                  <a:pt x="132538" y="590423"/>
                  <a:pt x="391" y="458275"/>
                  <a:pt x="391" y="295264"/>
                </a:cubicBezTo>
                <a:cubicBezTo>
                  <a:pt x="391" y="132252"/>
                  <a:pt x="132538" y="105"/>
                  <a:pt x="295550" y="105"/>
                </a:cubicBezTo>
                <a:cubicBezTo>
                  <a:pt x="458561" y="105"/>
                  <a:pt x="590709" y="132252"/>
                  <a:pt x="590709" y="295264"/>
                </a:cubicBezTo>
                <a:cubicBezTo>
                  <a:pt x="590709" y="458275"/>
                  <a:pt x="458561" y="590423"/>
                  <a:pt x="295550" y="59042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9" name="Forma libre: forma 128">
            <a:extLst>
              <a:ext uri="{FF2B5EF4-FFF2-40B4-BE49-F238E27FC236}">
                <a16:creationId xmlns:a16="http://schemas.microsoft.com/office/drawing/2014/main" id="{8C5E7672-E3B2-011F-A0FC-4C8F040E5879}"/>
              </a:ext>
            </a:extLst>
          </p:cNvPr>
          <p:cNvSpPr/>
          <p:nvPr/>
        </p:nvSpPr>
        <p:spPr>
          <a:xfrm>
            <a:off x="15626792" y="21776475"/>
            <a:ext cx="2354485" cy="235448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0" name="Forma libre: forma 129">
            <a:extLst>
              <a:ext uri="{FF2B5EF4-FFF2-40B4-BE49-F238E27FC236}">
                <a16:creationId xmlns:a16="http://schemas.microsoft.com/office/drawing/2014/main" id="{E1EF01DA-D998-5A98-E6BA-478BACFD0A6B}"/>
              </a:ext>
            </a:extLst>
          </p:cNvPr>
          <p:cNvSpPr/>
          <p:nvPr/>
        </p:nvSpPr>
        <p:spPr>
          <a:xfrm>
            <a:off x="18166005" y="21992505"/>
            <a:ext cx="1922430" cy="1922430"/>
          </a:xfrm>
          <a:custGeom>
            <a:avLst/>
            <a:gdLst>
              <a:gd name="connsiteX0" fmla="*/ 241535 w 481992"/>
              <a:gd name="connsiteY0" fmla="*/ 482477 h 481992"/>
              <a:gd name="connsiteX1" fmla="*/ 539 w 481992"/>
              <a:gd name="connsiteY1" fmla="*/ 241481 h 481992"/>
              <a:gd name="connsiteX2" fmla="*/ 241535 w 481992"/>
              <a:gd name="connsiteY2" fmla="*/ 485 h 481992"/>
              <a:gd name="connsiteX3" fmla="*/ 482532 w 481992"/>
              <a:gd name="connsiteY3" fmla="*/ 241481 h 481992"/>
              <a:gd name="connsiteX4" fmla="*/ 241535 w 481992"/>
              <a:gd name="connsiteY4" fmla="*/ 482477 h 48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992" h="481992">
                <a:moveTo>
                  <a:pt x="241535" y="482477"/>
                </a:moveTo>
                <a:cubicBezTo>
                  <a:pt x="108437" y="482477"/>
                  <a:pt x="539" y="374580"/>
                  <a:pt x="539" y="241481"/>
                </a:cubicBezTo>
                <a:cubicBezTo>
                  <a:pt x="539" y="108382"/>
                  <a:pt x="108437" y="485"/>
                  <a:pt x="241535" y="485"/>
                </a:cubicBezTo>
                <a:cubicBezTo>
                  <a:pt x="374634" y="485"/>
                  <a:pt x="482532" y="108382"/>
                  <a:pt x="482532" y="241481"/>
                </a:cubicBezTo>
                <a:cubicBezTo>
                  <a:pt x="482532" y="374580"/>
                  <a:pt x="374634" y="482477"/>
                  <a:pt x="241535" y="48247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1A63ECD0-DD3A-85ED-2776-27C760DB099C}"/>
              </a:ext>
            </a:extLst>
          </p:cNvPr>
          <p:cNvSpPr txBox="1"/>
          <p:nvPr/>
        </p:nvSpPr>
        <p:spPr>
          <a:xfrm>
            <a:off x="7182783" y="15312203"/>
            <a:ext cx="1818126" cy="523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Basurama</a:t>
            </a:r>
          </a:p>
        </p:txBody>
      </p:sp>
      <p:sp>
        <p:nvSpPr>
          <p:cNvPr id="132" name="CuadroTexto 131">
            <a:extLst>
              <a:ext uri="{FF2B5EF4-FFF2-40B4-BE49-F238E27FC236}">
                <a16:creationId xmlns:a16="http://schemas.microsoft.com/office/drawing/2014/main" id="{87F458ED-F129-94FC-BA25-F13275D84AD7}"/>
              </a:ext>
            </a:extLst>
          </p:cNvPr>
          <p:cNvSpPr txBox="1"/>
          <p:nvPr/>
        </p:nvSpPr>
        <p:spPr>
          <a:xfrm>
            <a:off x="8633216" y="12671905"/>
            <a:ext cx="25835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Democratic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Society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FF844DE-C69F-E1FD-8ACA-6031C5BB82C0}"/>
              </a:ext>
            </a:extLst>
          </p:cNvPr>
          <p:cNvSpPr txBox="1"/>
          <p:nvPr/>
        </p:nvSpPr>
        <p:spPr>
          <a:xfrm>
            <a:off x="8183264" y="17254459"/>
            <a:ext cx="2863558" cy="138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Philosophy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Centre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for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Children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A3A4555A-4802-A2A6-93F9-A7097174FA8E}"/>
              </a:ext>
            </a:extLst>
          </p:cNvPr>
          <p:cNvSpPr txBox="1"/>
          <p:nvPr/>
        </p:nvSpPr>
        <p:spPr>
          <a:xfrm>
            <a:off x="9901450" y="15338730"/>
            <a:ext cx="1377300" cy="523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GEA 21</a:t>
            </a:r>
          </a:p>
        </p:txBody>
      </p:sp>
      <p:sp>
        <p:nvSpPr>
          <p:cNvPr id="135" name="CuadroTexto 134">
            <a:extLst>
              <a:ext uri="{FF2B5EF4-FFF2-40B4-BE49-F238E27FC236}">
                <a16:creationId xmlns:a16="http://schemas.microsoft.com/office/drawing/2014/main" id="{6D0520CF-F860-409F-CE85-3577506D686F}"/>
              </a:ext>
            </a:extLst>
          </p:cNvPr>
          <p:cNvSpPr txBox="1"/>
          <p:nvPr/>
        </p:nvSpPr>
        <p:spPr>
          <a:xfrm>
            <a:off x="6446986" y="12720306"/>
            <a:ext cx="2139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Dark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Matter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Labs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3841384D-17C6-424A-098C-C3BB6621DE47}"/>
              </a:ext>
            </a:extLst>
          </p:cNvPr>
          <p:cNvSpPr txBox="1"/>
          <p:nvPr/>
        </p:nvSpPr>
        <p:spPr>
          <a:xfrm>
            <a:off x="6091283" y="17074717"/>
            <a:ext cx="2741319" cy="138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Educación Cultura y Solidaridad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DC95E33F-7796-129B-B68F-A085933E4D87}"/>
              </a:ext>
            </a:extLst>
          </p:cNvPr>
          <p:cNvSpPr txBox="1"/>
          <p:nvPr/>
        </p:nvSpPr>
        <p:spPr>
          <a:xfrm>
            <a:off x="10568844" y="13698452"/>
            <a:ext cx="25835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Casa San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Cristobal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9AD024EF-0556-6FCB-C247-ADBCE95C9D99}"/>
              </a:ext>
            </a:extLst>
          </p:cNvPr>
          <p:cNvSpPr txBox="1"/>
          <p:nvPr/>
        </p:nvSpPr>
        <p:spPr>
          <a:xfrm>
            <a:off x="9926375" y="16858667"/>
            <a:ext cx="3657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Fundación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Montemadrid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86546060-00EA-B24E-F8A0-309F84321533}"/>
              </a:ext>
            </a:extLst>
          </p:cNvPr>
          <p:cNvSpPr txBox="1"/>
          <p:nvPr/>
        </p:nvSpPr>
        <p:spPr>
          <a:xfrm>
            <a:off x="4845636" y="13862443"/>
            <a:ext cx="26970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Surcos Urbanos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D1BC9114-C3F2-D0A0-B323-811C83BE87FB}"/>
              </a:ext>
            </a:extLst>
          </p:cNvPr>
          <p:cNvSpPr txBox="1"/>
          <p:nvPr/>
        </p:nvSpPr>
        <p:spPr>
          <a:xfrm>
            <a:off x="13162552" y="14829573"/>
            <a:ext cx="3482535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Public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Facilities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3E0A788C-29B9-9D1D-067A-37863F5A3EEB}"/>
              </a:ext>
            </a:extLst>
          </p:cNvPr>
          <p:cNvSpPr txBox="1"/>
          <p:nvPr/>
        </p:nvSpPr>
        <p:spPr>
          <a:xfrm>
            <a:off x="16187290" y="14632261"/>
            <a:ext cx="2515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Citizen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services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AB314C7E-6E14-9926-7B51-8F5FE0AE3180}"/>
              </a:ext>
            </a:extLst>
          </p:cNvPr>
          <p:cNvSpPr txBox="1"/>
          <p:nvPr/>
        </p:nvSpPr>
        <p:spPr>
          <a:xfrm>
            <a:off x="14344590" y="18212543"/>
            <a:ext cx="3572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Villaverde </a:t>
            </a:r>
            <a:r>
              <a:rPr lang="es-ES" sz="2800" b="1" spc="0" baseline="0" dirty="0" err="1">
                <a:ln/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District</a:t>
            </a:r>
            <a:r>
              <a:rPr lang="es-ES" sz="2800" b="1" spc="0" baseline="0" dirty="0">
                <a:ln/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board</a:t>
            </a:r>
            <a:endParaRPr lang="es-ES" sz="2800" b="1" spc="0" baseline="0" dirty="0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C740C1F-3691-7DA4-468D-C32DDBE8355B}"/>
              </a:ext>
            </a:extLst>
          </p:cNvPr>
          <p:cNvSpPr txBox="1"/>
          <p:nvPr/>
        </p:nvSpPr>
        <p:spPr>
          <a:xfrm>
            <a:off x="18820332" y="14758011"/>
            <a:ext cx="2723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Environment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and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mobility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B0B8432E-9B2D-810D-A517-12A388251B0A}"/>
              </a:ext>
            </a:extLst>
          </p:cNvPr>
          <p:cNvSpPr txBox="1"/>
          <p:nvPr/>
        </p:nvSpPr>
        <p:spPr>
          <a:xfrm>
            <a:off x="21850287" y="14745834"/>
            <a:ext cx="2016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Green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Areas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CB62CDF7-4010-744E-53E5-57949A37816C}"/>
              </a:ext>
            </a:extLst>
          </p:cNvPr>
          <p:cNvSpPr txBox="1"/>
          <p:nvPr/>
        </p:nvSpPr>
        <p:spPr>
          <a:xfrm>
            <a:off x="19824559" y="17940762"/>
            <a:ext cx="21323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Madrid City </a:t>
            </a:r>
          </a:p>
          <a:p>
            <a:pPr algn="ctr"/>
            <a:r>
              <a:rPr lang="es-ES" sz="2800" b="1" dirty="0">
                <a:ln/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Council</a:t>
            </a:r>
            <a:endParaRPr lang="es-ES" sz="2800" b="1" spc="0" baseline="0" dirty="0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958BFC0B-A5C5-61F5-225D-58207EE10421}"/>
              </a:ext>
            </a:extLst>
          </p:cNvPr>
          <p:cNvSpPr txBox="1"/>
          <p:nvPr/>
        </p:nvSpPr>
        <p:spPr>
          <a:xfrm>
            <a:off x="10747449" y="21192266"/>
            <a:ext cx="1383714" cy="523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itdUPM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7" name="CuadroTexto 146">
            <a:extLst>
              <a:ext uri="{FF2B5EF4-FFF2-40B4-BE49-F238E27FC236}">
                <a16:creationId xmlns:a16="http://schemas.microsoft.com/office/drawing/2014/main" id="{5F6CAA3F-F5A3-ABFF-D48E-F00ED1FF675A}"/>
              </a:ext>
            </a:extLst>
          </p:cNvPr>
          <p:cNvSpPr txBox="1"/>
          <p:nvPr/>
        </p:nvSpPr>
        <p:spPr>
          <a:xfrm>
            <a:off x="12954192" y="20976823"/>
            <a:ext cx="29200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ABIO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research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group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48" name="CuadroTexto 147">
            <a:extLst>
              <a:ext uri="{FF2B5EF4-FFF2-40B4-BE49-F238E27FC236}">
                <a16:creationId xmlns:a16="http://schemas.microsoft.com/office/drawing/2014/main" id="{536F8A61-93C3-31A8-DBCD-7289BDA988FD}"/>
              </a:ext>
            </a:extLst>
          </p:cNvPr>
          <p:cNvSpPr txBox="1"/>
          <p:nvPr/>
        </p:nvSpPr>
        <p:spPr>
          <a:xfrm>
            <a:off x="10252754" y="9131246"/>
            <a:ext cx="2564947" cy="1815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750" b="1" spc="0" baseline="0">
                <a:ln/>
                <a:solidFill>
                  <a:srgbClr val="000000"/>
                </a:solidFill>
                <a:cs typeface="Arial"/>
                <a:rtl val="0"/>
              </a:defRPr>
            </a:lvl1pPr>
          </a:lstStyle>
          <a:p>
            <a:r>
              <a:rPr lang="es-ES" sz="2800" dirty="0">
                <a:latin typeface="Roboto" panose="02000000000000000000" pitchFamily="2" charset="0"/>
                <a:ea typeface="Roboto" panose="02000000000000000000" pitchFamily="2" charset="0"/>
                <a:sym typeface="Arial"/>
              </a:rPr>
              <a:t>Navas de Tolosa </a:t>
            </a:r>
            <a:r>
              <a:rPr lang="es-ES" sz="2800" dirty="0" err="1">
                <a:latin typeface="Roboto" panose="02000000000000000000" pitchFamily="2" charset="0"/>
                <a:ea typeface="Roboto" panose="02000000000000000000" pitchFamily="2" charset="0"/>
                <a:sym typeface="Arial"/>
              </a:rPr>
              <a:t>School</a:t>
            </a:r>
            <a:r>
              <a:rPr lang="es-ES" sz="2800" dirty="0">
                <a:latin typeface="Roboto" panose="02000000000000000000" pitchFamily="2" charset="0"/>
                <a:ea typeface="Roboto" panose="02000000000000000000" pitchFamily="2" charset="0"/>
                <a:sym typeface="Arial"/>
              </a:rPr>
              <a:t> </a:t>
            </a:r>
            <a:r>
              <a:rPr lang="es-ES" sz="2800" dirty="0" err="1">
                <a:latin typeface="Roboto" panose="02000000000000000000" pitchFamily="2" charset="0"/>
                <a:ea typeface="Roboto" panose="02000000000000000000" pitchFamily="2" charset="0"/>
                <a:sym typeface="Arial"/>
              </a:rPr>
              <a:t>students</a:t>
            </a:r>
            <a:r>
              <a:rPr lang="es-ES" sz="2800" dirty="0">
                <a:latin typeface="Roboto" panose="02000000000000000000" pitchFamily="2" charset="0"/>
                <a:ea typeface="Roboto" panose="02000000000000000000" pitchFamily="2" charset="0"/>
                <a:sym typeface="Arial"/>
              </a:rPr>
              <a:t> and </a:t>
            </a:r>
            <a:r>
              <a:rPr lang="es-ES" sz="2800" dirty="0" err="1">
                <a:latin typeface="Roboto" panose="02000000000000000000" pitchFamily="2" charset="0"/>
                <a:ea typeface="Roboto" panose="02000000000000000000" pitchFamily="2" charset="0"/>
                <a:sym typeface="Arial"/>
              </a:rPr>
              <a:t>teachers</a:t>
            </a:r>
            <a:endParaRPr lang="es-ES" sz="2800" dirty="0">
              <a:latin typeface="Roboto" panose="02000000000000000000" pitchFamily="2" charset="0"/>
              <a:ea typeface="Roboto" panose="02000000000000000000" pitchFamily="2" charset="0"/>
              <a:sym typeface="Arial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52823A84-927A-B812-E3AA-BBD51E45EB93}"/>
              </a:ext>
            </a:extLst>
          </p:cNvPr>
          <p:cNvSpPr txBox="1"/>
          <p:nvPr/>
        </p:nvSpPr>
        <p:spPr>
          <a:xfrm>
            <a:off x="12790117" y="9139881"/>
            <a:ext cx="2623107" cy="1815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Sagunto</a:t>
            </a:r>
            <a:r>
              <a:rPr lang="es-ES" sz="2800" b="1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School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students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and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teachers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50" name="CuadroTexto 149">
            <a:extLst>
              <a:ext uri="{FF2B5EF4-FFF2-40B4-BE49-F238E27FC236}">
                <a16:creationId xmlns:a16="http://schemas.microsoft.com/office/drawing/2014/main" id="{8BC8FEA5-9110-820C-9ABD-95706C58D979}"/>
              </a:ext>
            </a:extLst>
          </p:cNvPr>
          <p:cNvSpPr txBox="1"/>
          <p:nvPr/>
        </p:nvSpPr>
        <p:spPr>
          <a:xfrm>
            <a:off x="15769788" y="22730582"/>
            <a:ext cx="1967205" cy="523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Equipo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ExE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51" name="CuadroTexto 150">
            <a:extLst>
              <a:ext uri="{FF2B5EF4-FFF2-40B4-BE49-F238E27FC236}">
                <a16:creationId xmlns:a16="http://schemas.microsoft.com/office/drawing/2014/main" id="{EB2981A5-4DBA-1DAB-DA42-4EB23EC5DDDF}"/>
              </a:ext>
            </a:extLst>
          </p:cNvPr>
          <p:cNvSpPr txBox="1"/>
          <p:nvPr/>
        </p:nvSpPr>
        <p:spPr>
          <a:xfrm>
            <a:off x="18310226" y="22738755"/>
            <a:ext cx="1558438" cy="523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ProIntec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15DF82E6-27E0-80FB-CA9B-B7275156EA89}"/>
              </a:ext>
            </a:extLst>
          </p:cNvPr>
          <p:cNvSpPr txBox="1"/>
          <p:nvPr/>
        </p:nvSpPr>
        <p:spPr>
          <a:xfrm>
            <a:off x="25984246" y="11776124"/>
            <a:ext cx="5739070" cy="769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s-ES" sz="4400" b="1" spc="0" baseline="0" dirty="0" err="1">
                <a:ln/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Sectors</a:t>
            </a:r>
            <a:r>
              <a:rPr lang="es-ES" sz="4400" b="1" spc="0" baseline="0" dirty="0">
                <a:ln/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and </a:t>
            </a:r>
            <a:r>
              <a:rPr lang="es-ES" sz="4400" b="1" spc="0" baseline="0" dirty="0" err="1">
                <a:ln/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relations</a:t>
            </a:r>
            <a:r>
              <a:rPr lang="es-ES" sz="4400" b="1" spc="0" baseline="0" dirty="0">
                <a:ln/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:</a:t>
            </a:r>
          </a:p>
        </p:txBody>
      </p:sp>
      <p:grpSp>
        <p:nvGrpSpPr>
          <p:cNvPr id="153" name="Grupo 152">
            <a:extLst>
              <a:ext uri="{FF2B5EF4-FFF2-40B4-BE49-F238E27FC236}">
                <a16:creationId xmlns:a16="http://schemas.microsoft.com/office/drawing/2014/main" id="{1A61B105-4EDB-EBD2-A9CD-F39766DC484E}"/>
              </a:ext>
            </a:extLst>
          </p:cNvPr>
          <p:cNvGrpSpPr/>
          <p:nvPr/>
        </p:nvGrpSpPr>
        <p:grpSpPr>
          <a:xfrm>
            <a:off x="3967342" y="6169303"/>
            <a:ext cx="21021376" cy="21021358"/>
            <a:chOff x="-5249019" y="1955947"/>
            <a:chExt cx="5093722" cy="5093718"/>
          </a:xfrm>
        </p:grpSpPr>
        <p:sp>
          <p:nvSpPr>
            <p:cNvPr id="154" name="Forma libre: forma 153">
              <a:extLst>
                <a:ext uri="{FF2B5EF4-FFF2-40B4-BE49-F238E27FC236}">
                  <a16:creationId xmlns:a16="http://schemas.microsoft.com/office/drawing/2014/main" id="{9147E099-024F-8D1F-412E-439450D6BDBC}"/>
                </a:ext>
              </a:extLst>
            </p:cNvPr>
            <p:cNvSpPr/>
            <p:nvPr/>
          </p:nvSpPr>
          <p:spPr>
            <a:xfrm>
              <a:off x="-5116487" y="2083706"/>
              <a:ext cx="4838200" cy="4838200"/>
            </a:xfrm>
            <a:custGeom>
              <a:avLst/>
              <a:gdLst>
                <a:gd name="connsiteX0" fmla="*/ 1911090 w 3821373"/>
                <a:gd name="connsiteY0" fmla="*/ 3821674 h 3821372"/>
                <a:gd name="connsiteX1" fmla="*/ 404 w 3821373"/>
                <a:gd name="connsiteY1" fmla="*/ 1910987 h 3821372"/>
                <a:gd name="connsiteX2" fmla="*/ 1911090 w 3821373"/>
                <a:gd name="connsiteY2" fmla="*/ 301 h 3821372"/>
                <a:gd name="connsiteX3" fmla="*/ 3821777 w 3821373"/>
                <a:gd name="connsiteY3" fmla="*/ 1910987 h 3821372"/>
                <a:gd name="connsiteX4" fmla="*/ 1911090 w 3821373"/>
                <a:gd name="connsiteY4" fmla="*/ 3821674 h 3821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21373" h="3821372">
                  <a:moveTo>
                    <a:pt x="1911090" y="3821674"/>
                  </a:moveTo>
                  <a:cubicBezTo>
                    <a:pt x="855845" y="3821674"/>
                    <a:pt x="404" y="2966232"/>
                    <a:pt x="404" y="1910987"/>
                  </a:cubicBezTo>
                  <a:cubicBezTo>
                    <a:pt x="404" y="855743"/>
                    <a:pt x="855845" y="301"/>
                    <a:pt x="1911090" y="301"/>
                  </a:cubicBezTo>
                  <a:cubicBezTo>
                    <a:pt x="2966335" y="301"/>
                    <a:pt x="3821777" y="855743"/>
                    <a:pt x="3821777" y="1910987"/>
                  </a:cubicBezTo>
                  <a:cubicBezTo>
                    <a:pt x="3821777" y="2966232"/>
                    <a:pt x="2966335" y="3821674"/>
                    <a:pt x="1911090" y="3821674"/>
                  </a:cubicBezTo>
                  <a:close/>
                </a:path>
              </a:pathLst>
            </a:custGeom>
            <a:noFill/>
            <a:ln w="7620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ES" sz="280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155" name="Forma libre: forma 154">
              <a:extLst>
                <a:ext uri="{FF2B5EF4-FFF2-40B4-BE49-F238E27FC236}">
                  <a16:creationId xmlns:a16="http://schemas.microsoft.com/office/drawing/2014/main" id="{B109310B-7AC6-F968-393B-FFE64D1A1250}"/>
                </a:ext>
              </a:extLst>
            </p:cNvPr>
            <p:cNvSpPr/>
            <p:nvPr/>
          </p:nvSpPr>
          <p:spPr>
            <a:xfrm>
              <a:off x="-5249019" y="1955947"/>
              <a:ext cx="5093722" cy="5093718"/>
            </a:xfrm>
            <a:custGeom>
              <a:avLst/>
              <a:gdLst>
                <a:gd name="connsiteX0" fmla="*/ 1911090 w 3821373"/>
                <a:gd name="connsiteY0" fmla="*/ 3821674 h 3821372"/>
                <a:gd name="connsiteX1" fmla="*/ 404 w 3821373"/>
                <a:gd name="connsiteY1" fmla="*/ 1910987 h 3821372"/>
                <a:gd name="connsiteX2" fmla="*/ 1911090 w 3821373"/>
                <a:gd name="connsiteY2" fmla="*/ 301 h 3821372"/>
                <a:gd name="connsiteX3" fmla="*/ 3821777 w 3821373"/>
                <a:gd name="connsiteY3" fmla="*/ 1910987 h 3821372"/>
                <a:gd name="connsiteX4" fmla="*/ 1911090 w 3821373"/>
                <a:gd name="connsiteY4" fmla="*/ 3821674 h 3821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21373" h="3821372">
                  <a:moveTo>
                    <a:pt x="1911090" y="3821674"/>
                  </a:moveTo>
                  <a:cubicBezTo>
                    <a:pt x="855845" y="3821674"/>
                    <a:pt x="404" y="2966232"/>
                    <a:pt x="404" y="1910987"/>
                  </a:cubicBezTo>
                  <a:cubicBezTo>
                    <a:pt x="404" y="855743"/>
                    <a:pt x="855845" y="301"/>
                    <a:pt x="1911090" y="301"/>
                  </a:cubicBezTo>
                  <a:cubicBezTo>
                    <a:pt x="2966335" y="301"/>
                    <a:pt x="3821777" y="855743"/>
                    <a:pt x="3821777" y="1910987"/>
                  </a:cubicBezTo>
                  <a:cubicBezTo>
                    <a:pt x="3821777" y="2966232"/>
                    <a:pt x="2966335" y="3821674"/>
                    <a:pt x="1911090" y="3821674"/>
                  </a:cubicBezTo>
                  <a:close/>
                </a:path>
              </a:pathLst>
            </a:custGeom>
            <a:noFill/>
            <a:ln w="9525" cap="flat">
              <a:solidFill>
                <a:schemeClr val="bg1">
                  <a:lumMod val="85000"/>
                </a:schemeClr>
              </a:solidFill>
              <a:prstDash val="dash"/>
              <a:miter/>
            </a:ln>
          </p:spPr>
          <p:txBody>
            <a:bodyPr rtlCol="0" anchor="ctr"/>
            <a:lstStyle/>
            <a:p>
              <a:endParaRPr lang="es-ES" sz="2800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cxnSp>
        <p:nvCxnSpPr>
          <p:cNvPr id="156" name="Conector recto 155">
            <a:extLst>
              <a:ext uri="{FF2B5EF4-FFF2-40B4-BE49-F238E27FC236}">
                <a16:creationId xmlns:a16="http://schemas.microsoft.com/office/drawing/2014/main" id="{BFB82173-02EA-9500-D75C-E095330797EC}"/>
              </a:ext>
            </a:extLst>
          </p:cNvPr>
          <p:cNvCxnSpPr>
            <a:cxnSpLocks/>
            <a:stCxn id="110" idx="3"/>
            <a:endCxn id="159" idx="2"/>
          </p:cNvCxnSpPr>
          <p:nvPr/>
        </p:nvCxnSpPr>
        <p:spPr>
          <a:xfrm>
            <a:off x="9435869" y="15564698"/>
            <a:ext cx="2067874" cy="4291687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0FF3229-DD58-C52F-6F85-BC3F2A573D42}"/>
              </a:ext>
            </a:extLst>
          </p:cNvPr>
          <p:cNvSpPr txBox="1"/>
          <p:nvPr/>
        </p:nvSpPr>
        <p:spPr>
          <a:xfrm>
            <a:off x="14972896" y="16712257"/>
            <a:ext cx="3482535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Social </a:t>
            </a:r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equity</a:t>
            </a:r>
            <a:r>
              <a:rPr lang="es-ES" sz="2800" b="1" spc="0" baseline="0" dirty="0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 </a:t>
            </a:r>
          </a:p>
        </p:txBody>
      </p:sp>
      <p:sp>
        <p:nvSpPr>
          <p:cNvPr id="158" name="CuadroTexto 157">
            <a:extLst>
              <a:ext uri="{FF2B5EF4-FFF2-40B4-BE49-F238E27FC236}">
                <a16:creationId xmlns:a16="http://schemas.microsoft.com/office/drawing/2014/main" id="{99F7B7EB-93E2-CFBA-46C7-05E8AA2238D3}"/>
              </a:ext>
            </a:extLst>
          </p:cNvPr>
          <p:cNvSpPr txBox="1"/>
          <p:nvPr/>
        </p:nvSpPr>
        <p:spPr>
          <a:xfrm>
            <a:off x="20772580" y="16525694"/>
            <a:ext cx="3676664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800" b="1" spc="0" baseline="0" dirty="0" err="1">
                <a:ln/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  <a:sym typeface="Arial"/>
                <a:rtl val="0"/>
              </a:rPr>
              <a:t>Infrastructure</a:t>
            </a:r>
            <a:endParaRPr lang="es-ES" sz="2800" b="1" spc="0" baseline="0" dirty="0">
              <a:ln/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sym typeface="Arial"/>
              <a:rtl val="0"/>
            </a:endParaRPr>
          </a:p>
        </p:txBody>
      </p:sp>
      <p:sp>
        <p:nvSpPr>
          <p:cNvPr id="159" name="Forma libre: forma 158">
            <a:extLst>
              <a:ext uri="{FF2B5EF4-FFF2-40B4-BE49-F238E27FC236}">
                <a16:creationId xmlns:a16="http://schemas.microsoft.com/office/drawing/2014/main" id="{A37670DB-40A1-A8E9-1514-EB7E6107C037}"/>
              </a:ext>
            </a:extLst>
          </p:cNvPr>
          <p:cNvSpPr/>
          <p:nvPr/>
        </p:nvSpPr>
        <p:spPr>
          <a:xfrm>
            <a:off x="9973686" y="19854979"/>
            <a:ext cx="3055625" cy="3088805"/>
          </a:xfrm>
          <a:custGeom>
            <a:avLst/>
            <a:gdLst>
              <a:gd name="connsiteX0" fmla="*/ 233160 w 465636"/>
              <a:gd name="connsiteY0" fmla="*/ 465849 h 465636"/>
              <a:gd name="connsiteX1" fmla="*/ 342 w 465636"/>
              <a:gd name="connsiteY1" fmla="*/ 233030 h 465636"/>
              <a:gd name="connsiteX2" fmla="*/ 233160 w 465636"/>
              <a:gd name="connsiteY2" fmla="*/ 212 h 465636"/>
              <a:gd name="connsiteX3" fmla="*/ 465979 w 465636"/>
              <a:gd name="connsiteY3" fmla="*/ 233030 h 465636"/>
              <a:gd name="connsiteX4" fmla="*/ 233160 w 465636"/>
              <a:gd name="connsiteY4" fmla="*/ 465849 h 465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5636" h="465636">
                <a:moveTo>
                  <a:pt x="233160" y="465849"/>
                </a:moveTo>
                <a:cubicBezTo>
                  <a:pt x="104578" y="465849"/>
                  <a:pt x="342" y="361612"/>
                  <a:pt x="342" y="233030"/>
                </a:cubicBezTo>
                <a:cubicBezTo>
                  <a:pt x="342" y="104448"/>
                  <a:pt x="104578" y="212"/>
                  <a:pt x="233160" y="212"/>
                </a:cubicBezTo>
                <a:cubicBezTo>
                  <a:pt x="361742" y="212"/>
                  <a:pt x="465979" y="104448"/>
                  <a:pt x="465979" y="233030"/>
                </a:cubicBezTo>
                <a:cubicBezTo>
                  <a:pt x="465979" y="361612"/>
                  <a:pt x="361742" y="465849"/>
                  <a:pt x="233160" y="465849"/>
                </a:cubicBezTo>
                <a:close/>
              </a:path>
            </a:pathLst>
          </a:custGeom>
          <a:noFill/>
          <a:ln w="76200" cap="flat">
            <a:solidFill>
              <a:schemeClr val="tx1">
                <a:lumMod val="90000"/>
                <a:lumOff val="1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 sz="2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0" name="Forma libre: forma 159">
            <a:extLst>
              <a:ext uri="{FF2B5EF4-FFF2-40B4-BE49-F238E27FC236}">
                <a16:creationId xmlns:a16="http://schemas.microsoft.com/office/drawing/2014/main" id="{0AE373AC-C745-1AB7-9D9E-C21D1114C47C}"/>
              </a:ext>
            </a:extLst>
          </p:cNvPr>
          <p:cNvSpPr/>
          <p:nvPr/>
        </p:nvSpPr>
        <p:spPr>
          <a:xfrm>
            <a:off x="10177543" y="20056594"/>
            <a:ext cx="2679345" cy="2679345"/>
          </a:xfrm>
          <a:custGeom>
            <a:avLst/>
            <a:gdLst>
              <a:gd name="connsiteX0" fmla="*/ 184514 w 368118"/>
              <a:gd name="connsiteY0" fmla="*/ 368650 h 368118"/>
              <a:gd name="connsiteX1" fmla="*/ 455 w 368118"/>
              <a:gd name="connsiteY1" fmla="*/ 184590 h 368118"/>
              <a:gd name="connsiteX2" fmla="*/ 184514 w 368118"/>
              <a:gd name="connsiteY2" fmla="*/ 531 h 368118"/>
              <a:gd name="connsiteX3" fmla="*/ 368573 w 368118"/>
              <a:gd name="connsiteY3" fmla="*/ 184590 h 368118"/>
              <a:gd name="connsiteX4" fmla="*/ 184514 w 368118"/>
              <a:gd name="connsiteY4" fmla="*/ 368650 h 36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118" h="368118">
                <a:moveTo>
                  <a:pt x="184514" y="368650"/>
                </a:moveTo>
                <a:cubicBezTo>
                  <a:pt x="82861" y="368650"/>
                  <a:pt x="455" y="286244"/>
                  <a:pt x="455" y="184590"/>
                </a:cubicBezTo>
                <a:cubicBezTo>
                  <a:pt x="455" y="82937"/>
                  <a:pt x="82861" y="531"/>
                  <a:pt x="184514" y="531"/>
                </a:cubicBezTo>
                <a:cubicBezTo>
                  <a:pt x="286168" y="531"/>
                  <a:pt x="368573" y="82938"/>
                  <a:pt x="368573" y="184590"/>
                </a:cubicBezTo>
                <a:cubicBezTo>
                  <a:pt x="368573" y="286244"/>
                  <a:pt x="286167" y="368650"/>
                  <a:pt x="184514" y="368650"/>
                </a:cubicBezTo>
                <a:close/>
              </a:path>
            </a:pathLst>
          </a:custGeom>
          <a:noFill/>
          <a:ln w="76200" cap="flat">
            <a:solidFill>
              <a:schemeClr val="tx1">
                <a:lumMod val="50000"/>
                <a:lumOff val="5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 sz="2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id="{77806062-FA40-09E5-C4A7-21B11E115D17}"/>
              </a:ext>
            </a:extLst>
          </p:cNvPr>
          <p:cNvCxnSpPr>
            <a:cxnSpLocks/>
            <a:stCxn id="119" idx="0"/>
            <a:endCxn id="159" idx="2"/>
          </p:cNvCxnSpPr>
          <p:nvPr/>
        </p:nvCxnSpPr>
        <p:spPr>
          <a:xfrm flipH="1">
            <a:off x="11503743" y="16473228"/>
            <a:ext cx="2769129" cy="3383157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ector recto 161">
            <a:extLst>
              <a:ext uri="{FF2B5EF4-FFF2-40B4-BE49-F238E27FC236}">
                <a16:creationId xmlns:a16="http://schemas.microsoft.com/office/drawing/2014/main" id="{9B83ECBC-8B97-23A7-76A8-612E37686F85}"/>
              </a:ext>
            </a:extLst>
          </p:cNvPr>
          <p:cNvCxnSpPr>
            <a:cxnSpLocks/>
            <a:stCxn id="122" idx="1"/>
            <a:endCxn id="159" idx="2"/>
          </p:cNvCxnSpPr>
          <p:nvPr/>
        </p:nvCxnSpPr>
        <p:spPr>
          <a:xfrm flipH="1">
            <a:off x="11503743" y="15664647"/>
            <a:ext cx="7212460" cy="4191738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ector recto 162">
            <a:extLst>
              <a:ext uri="{FF2B5EF4-FFF2-40B4-BE49-F238E27FC236}">
                <a16:creationId xmlns:a16="http://schemas.microsoft.com/office/drawing/2014/main" id="{4720D6ED-6803-1986-9429-3AA556EE1EDB}"/>
              </a:ext>
            </a:extLst>
          </p:cNvPr>
          <p:cNvCxnSpPr>
            <a:cxnSpLocks/>
            <a:stCxn id="122" idx="1"/>
          </p:cNvCxnSpPr>
          <p:nvPr/>
        </p:nvCxnSpPr>
        <p:spPr>
          <a:xfrm flipH="1" flipV="1">
            <a:off x="16386811" y="15259052"/>
            <a:ext cx="2329393" cy="405595"/>
          </a:xfrm>
          <a:prstGeom prst="line">
            <a:avLst/>
          </a:prstGeom>
          <a:ln w="28575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id="{7F94EB6F-CFCE-6EEA-E8CD-7DAC8E9C4872}"/>
              </a:ext>
            </a:extLst>
          </p:cNvPr>
          <p:cNvCxnSpPr>
            <a:cxnSpLocks/>
            <a:stCxn id="110" idx="2"/>
          </p:cNvCxnSpPr>
          <p:nvPr/>
        </p:nvCxnSpPr>
        <p:spPr>
          <a:xfrm flipV="1">
            <a:off x="8076504" y="13531198"/>
            <a:ext cx="707797" cy="674138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ector recto 164">
            <a:extLst>
              <a:ext uri="{FF2B5EF4-FFF2-40B4-BE49-F238E27FC236}">
                <a16:creationId xmlns:a16="http://schemas.microsoft.com/office/drawing/2014/main" id="{AB1EB880-E40C-5F76-36CF-1746F9F7959E}"/>
              </a:ext>
            </a:extLst>
          </p:cNvPr>
          <p:cNvCxnSpPr>
            <a:cxnSpLocks/>
            <a:stCxn id="119" idx="1"/>
            <a:endCxn id="111" idx="3"/>
          </p:cNvCxnSpPr>
          <p:nvPr/>
        </p:nvCxnSpPr>
        <p:spPr>
          <a:xfrm flipH="1" flipV="1">
            <a:off x="11115086" y="13127600"/>
            <a:ext cx="2372489" cy="1344873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recto 165">
            <a:extLst>
              <a:ext uri="{FF2B5EF4-FFF2-40B4-BE49-F238E27FC236}">
                <a16:creationId xmlns:a16="http://schemas.microsoft.com/office/drawing/2014/main" id="{3B288264-9A35-F77A-F1DD-7673FF7DBE33}"/>
              </a:ext>
            </a:extLst>
          </p:cNvPr>
          <p:cNvCxnSpPr>
            <a:cxnSpLocks/>
            <a:stCxn id="122" idx="1"/>
            <a:endCxn id="111" idx="3"/>
          </p:cNvCxnSpPr>
          <p:nvPr/>
        </p:nvCxnSpPr>
        <p:spPr>
          <a:xfrm flipH="1" flipV="1">
            <a:off x="11115086" y="13127600"/>
            <a:ext cx="7601118" cy="2537047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id="{C330EE4E-11D2-A5CE-74D4-66EF7909B338}"/>
              </a:ext>
            </a:extLst>
          </p:cNvPr>
          <p:cNvCxnSpPr>
            <a:cxnSpLocks/>
            <a:stCxn id="111" idx="0"/>
            <a:endCxn id="159" idx="2"/>
          </p:cNvCxnSpPr>
          <p:nvPr/>
        </p:nvCxnSpPr>
        <p:spPr>
          <a:xfrm>
            <a:off x="9937842" y="14304845"/>
            <a:ext cx="1565901" cy="5551540"/>
          </a:xfrm>
          <a:prstGeom prst="line">
            <a:avLst/>
          </a:prstGeom>
          <a:ln w="76200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recto 167">
            <a:extLst>
              <a:ext uri="{FF2B5EF4-FFF2-40B4-BE49-F238E27FC236}">
                <a16:creationId xmlns:a16="http://schemas.microsoft.com/office/drawing/2014/main" id="{8634EEFC-FEB9-E797-D7CB-AF839945626D}"/>
              </a:ext>
            </a:extLst>
          </p:cNvPr>
          <p:cNvCxnSpPr>
            <a:cxnSpLocks/>
            <a:stCxn id="122" idx="1"/>
            <a:endCxn id="110" idx="3"/>
          </p:cNvCxnSpPr>
          <p:nvPr/>
        </p:nvCxnSpPr>
        <p:spPr>
          <a:xfrm flipH="1" flipV="1">
            <a:off x="9435868" y="15564699"/>
            <a:ext cx="9280336" cy="99948"/>
          </a:xfrm>
          <a:prstGeom prst="line">
            <a:avLst/>
          </a:prstGeom>
          <a:ln w="28575">
            <a:solidFill>
              <a:schemeClr val="accent1">
                <a:alpha val="5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Forma libre: forma 168">
            <a:extLst>
              <a:ext uri="{FF2B5EF4-FFF2-40B4-BE49-F238E27FC236}">
                <a16:creationId xmlns:a16="http://schemas.microsoft.com/office/drawing/2014/main" id="{399263E4-83A3-0C34-C878-180BFC52464C}"/>
              </a:ext>
            </a:extLst>
          </p:cNvPr>
          <p:cNvSpPr/>
          <p:nvPr/>
        </p:nvSpPr>
        <p:spPr>
          <a:xfrm>
            <a:off x="6947879" y="14429362"/>
            <a:ext cx="2256400" cy="2256399"/>
          </a:xfrm>
          <a:custGeom>
            <a:avLst/>
            <a:gdLst>
              <a:gd name="connsiteX0" fmla="*/ 184514 w 368118"/>
              <a:gd name="connsiteY0" fmla="*/ 368650 h 368118"/>
              <a:gd name="connsiteX1" fmla="*/ 455 w 368118"/>
              <a:gd name="connsiteY1" fmla="*/ 184590 h 368118"/>
              <a:gd name="connsiteX2" fmla="*/ 184514 w 368118"/>
              <a:gd name="connsiteY2" fmla="*/ 531 h 368118"/>
              <a:gd name="connsiteX3" fmla="*/ 368573 w 368118"/>
              <a:gd name="connsiteY3" fmla="*/ 184590 h 368118"/>
              <a:gd name="connsiteX4" fmla="*/ 184514 w 368118"/>
              <a:gd name="connsiteY4" fmla="*/ 368650 h 36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118" h="368118">
                <a:moveTo>
                  <a:pt x="184514" y="368650"/>
                </a:moveTo>
                <a:cubicBezTo>
                  <a:pt x="82861" y="368650"/>
                  <a:pt x="455" y="286244"/>
                  <a:pt x="455" y="184590"/>
                </a:cubicBezTo>
                <a:cubicBezTo>
                  <a:pt x="455" y="82937"/>
                  <a:pt x="82861" y="531"/>
                  <a:pt x="184514" y="531"/>
                </a:cubicBezTo>
                <a:cubicBezTo>
                  <a:pt x="286168" y="531"/>
                  <a:pt x="368573" y="82938"/>
                  <a:pt x="368573" y="184590"/>
                </a:cubicBezTo>
                <a:cubicBezTo>
                  <a:pt x="368573" y="286244"/>
                  <a:pt x="286167" y="368650"/>
                  <a:pt x="184514" y="368650"/>
                </a:cubicBezTo>
                <a:close/>
              </a:path>
            </a:pathLst>
          </a:custGeom>
          <a:noFill/>
          <a:ln w="76200" cap="flat">
            <a:solidFill>
              <a:schemeClr val="tx1">
                <a:lumMod val="50000"/>
                <a:lumOff val="5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 sz="2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0" name="Forma libre: forma 169">
            <a:extLst>
              <a:ext uri="{FF2B5EF4-FFF2-40B4-BE49-F238E27FC236}">
                <a16:creationId xmlns:a16="http://schemas.microsoft.com/office/drawing/2014/main" id="{677FE025-1716-9B98-49ED-8F308B9D02C2}"/>
              </a:ext>
            </a:extLst>
          </p:cNvPr>
          <p:cNvSpPr/>
          <p:nvPr/>
        </p:nvSpPr>
        <p:spPr>
          <a:xfrm>
            <a:off x="17143678" y="20923217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1" name="Forma libre: forma 170">
            <a:extLst>
              <a:ext uri="{FF2B5EF4-FFF2-40B4-BE49-F238E27FC236}">
                <a16:creationId xmlns:a16="http://schemas.microsoft.com/office/drawing/2014/main" id="{FAF29BE7-89A3-D23C-DA42-D9C0E9F8B8C4}"/>
              </a:ext>
            </a:extLst>
          </p:cNvPr>
          <p:cNvSpPr/>
          <p:nvPr/>
        </p:nvSpPr>
        <p:spPr>
          <a:xfrm>
            <a:off x="17975578" y="21262424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2" name="Forma libre: forma 171">
            <a:extLst>
              <a:ext uri="{FF2B5EF4-FFF2-40B4-BE49-F238E27FC236}">
                <a16:creationId xmlns:a16="http://schemas.microsoft.com/office/drawing/2014/main" id="{F07FD668-C1C9-CFE4-2C22-E242A8110AE2}"/>
              </a:ext>
            </a:extLst>
          </p:cNvPr>
          <p:cNvSpPr/>
          <p:nvPr/>
        </p:nvSpPr>
        <p:spPr>
          <a:xfrm>
            <a:off x="17794946" y="23830625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3" name="Forma libre: forma 172">
            <a:extLst>
              <a:ext uri="{FF2B5EF4-FFF2-40B4-BE49-F238E27FC236}">
                <a16:creationId xmlns:a16="http://schemas.microsoft.com/office/drawing/2014/main" id="{EBAE5283-43AC-8541-8935-A392AA6575B4}"/>
              </a:ext>
            </a:extLst>
          </p:cNvPr>
          <p:cNvSpPr/>
          <p:nvPr/>
        </p:nvSpPr>
        <p:spPr>
          <a:xfrm>
            <a:off x="12753893" y="22513149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4" name="Forma libre: forma 173">
            <a:extLst>
              <a:ext uri="{FF2B5EF4-FFF2-40B4-BE49-F238E27FC236}">
                <a16:creationId xmlns:a16="http://schemas.microsoft.com/office/drawing/2014/main" id="{7D8CFEEA-C8C7-63CE-5673-17BE963F7E0F}"/>
              </a:ext>
            </a:extLst>
          </p:cNvPr>
          <p:cNvSpPr/>
          <p:nvPr/>
        </p:nvSpPr>
        <p:spPr>
          <a:xfrm>
            <a:off x="11868775" y="23051203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5" name="Forma libre: forma 174">
            <a:extLst>
              <a:ext uri="{FF2B5EF4-FFF2-40B4-BE49-F238E27FC236}">
                <a16:creationId xmlns:a16="http://schemas.microsoft.com/office/drawing/2014/main" id="{9F7A9413-9834-EFE1-1CDF-4C083E66A37C}"/>
              </a:ext>
            </a:extLst>
          </p:cNvPr>
          <p:cNvSpPr/>
          <p:nvPr/>
        </p:nvSpPr>
        <p:spPr>
          <a:xfrm>
            <a:off x="13748376" y="22888643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6" name="Forma libre: forma 175">
            <a:extLst>
              <a:ext uri="{FF2B5EF4-FFF2-40B4-BE49-F238E27FC236}">
                <a16:creationId xmlns:a16="http://schemas.microsoft.com/office/drawing/2014/main" id="{D3F7B251-52CF-751D-53C9-7155A96B0561}"/>
              </a:ext>
            </a:extLst>
          </p:cNvPr>
          <p:cNvSpPr/>
          <p:nvPr/>
        </p:nvSpPr>
        <p:spPr>
          <a:xfrm>
            <a:off x="12833978" y="19667922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7" name="Forma libre: forma 176">
            <a:extLst>
              <a:ext uri="{FF2B5EF4-FFF2-40B4-BE49-F238E27FC236}">
                <a16:creationId xmlns:a16="http://schemas.microsoft.com/office/drawing/2014/main" id="{0D38D3A8-2B03-9C20-4E37-2516F53236EF}"/>
              </a:ext>
            </a:extLst>
          </p:cNvPr>
          <p:cNvSpPr/>
          <p:nvPr/>
        </p:nvSpPr>
        <p:spPr>
          <a:xfrm>
            <a:off x="13514697" y="18956723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8" name="Forma libre: forma 177">
            <a:extLst>
              <a:ext uri="{FF2B5EF4-FFF2-40B4-BE49-F238E27FC236}">
                <a16:creationId xmlns:a16="http://schemas.microsoft.com/office/drawing/2014/main" id="{B942A042-DC2A-27B0-FFDD-D5F4AE20BEC5}"/>
              </a:ext>
            </a:extLst>
          </p:cNvPr>
          <p:cNvSpPr/>
          <p:nvPr/>
        </p:nvSpPr>
        <p:spPr>
          <a:xfrm>
            <a:off x="5733789" y="16119736"/>
            <a:ext cx="713915" cy="713915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9" name="Forma libre: forma 178">
            <a:extLst>
              <a:ext uri="{FF2B5EF4-FFF2-40B4-BE49-F238E27FC236}">
                <a16:creationId xmlns:a16="http://schemas.microsoft.com/office/drawing/2014/main" id="{97E5C457-9839-BBC5-88AD-4EDDB2E0943D}"/>
              </a:ext>
            </a:extLst>
          </p:cNvPr>
          <p:cNvSpPr/>
          <p:nvPr/>
        </p:nvSpPr>
        <p:spPr>
          <a:xfrm>
            <a:off x="6090749" y="15553990"/>
            <a:ext cx="370178" cy="370174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0" name="Forma libre: forma 179">
            <a:extLst>
              <a:ext uri="{FF2B5EF4-FFF2-40B4-BE49-F238E27FC236}">
                <a16:creationId xmlns:a16="http://schemas.microsoft.com/office/drawing/2014/main" id="{4AAFA9BA-946D-E77A-14DF-E7EFCA4F1EA2}"/>
              </a:ext>
            </a:extLst>
          </p:cNvPr>
          <p:cNvSpPr/>
          <p:nvPr/>
        </p:nvSpPr>
        <p:spPr>
          <a:xfrm>
            <a:off x="5534774" y="15614950"/>
            <a:ext cx="370178" cy="370174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1" name="Forma libre: forma 180">
            <a:extLst>
              <a:ext uri="{FF2B5EF4-FFF2-40B4-BE49-F238E27FC236}">
                <a16:creationId xmlns:a16="http://schemas.microsoft.com/office/drawing/2014/main" id="{D62D9DDC-E089-D9B0-4A95-B0631D50FB05}"/>
              </a:ext>
            </a:extLst>
          </p:cNvPr>
          <p:cNvSpPr/>
          <p:nvPr/>
        </p:nvSpPr>
        <p:spPr>
          <a:xfrm>
            <a:off x="11833975" y="16092471"/>
            <a:ext cx="370178" cy="370174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2" name="Forma libre: forma 181">
            <a:extLst>
              <a:ext uri="{FF2B5EF4-FFF2-40B4-BE49-F238E27FC236}">
                <a16:creationId xmlns:a16="http://schemas.microsoft.com/office/drawing/2014/main" id="{FB8CFDE6-E518-2C9A-E0F5-7F1230EF53B9}"/>
              </a:ext>
            </a:extLst>
          </p:cNvPr>
          <p:cNvSpPr/>
          <p:nvPr/>
        </p:nvSpPr>
        <p:spPr>
          <a:xfrm>
            <a:off x="12382614" y="14953935"/>
            <a:ext cx="370178" cy="370174"/>
          </a:xfrm>
          <a:custGeom>
            <a:avLst/>
            <a:gdLst>
              <a:gd name="connsiteX0" fmla="*/ 295630 w 590317"/>
              <a:gd name="connsiteY0" fmla="*/ 590803 h 590317"/>
              <a:gd name="connsiteX1" fmla="*/ 471 w 590317"/>
              <a:gd name="connsiteY1" fmla="*/ 295644 h 590317"/>
              <a:gd name="connsiteX2" fmla="*/ 295630 w 590317"/>
              <a:gd name="connsiteY2" fmla="*/ 485 h 590317"/>
              <a:gd name="connsiteX3" fmla="*/ 590789 w 590317"/>
              <a:gd name="connsiteY3" fmla="*/ 295644 h 590317"/>
              <a:gd name="connsiteX4" fmla="*/ 295630 w 590317"/>
              <a:gd name="connsiteY4" fmla="*/ 590803 h 59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317" h="590317">
                <a:moveTo>
                  <a:pt x="295630" y="590803"/>
                </a:moveTo>
                <a:cubicBezTo>
                  <a:pt x="132618" y="590803"/>
                  <a:pt x="471" y="458656"/>
                  <a:pt x="471" y="295644"/>
                </a:cubicBezTo>
                <a:cubicBezTo>
                  <a:pt x="471" y="132633"/>
                  <a:pt x="132618" y="485"/>
                  <a:pt x="295630" y="485"/>
                </a:cubicBezTo>
                <a:cubicBezTo>
                  <a:pt x="458642" y="485"/>
                  <a:pt x="590789" y="132633"/>
                  <a:pt x="590789" y="295644"/>
                </a:cubicBezTo>
                <a:cubicBezTo>
                  <a:pt x="590789" y="458656"/>
                  <a:pt x="458642" y="590803"/>
                  <a:pt x="295630" y="590803"/>
                </a:cubicBezTo>
                <a:close/>
              </a:path>
            </a:pathLst>
          </a:custGeom>
          <a:solidFill>
            <a:schemeClr val="bg1"/>
          </a:solidFill>
          <a:ln w="8519" cap="flat">
            <a:noFill/>
            <a:prstDash val="solid"/>
            <a:miter/>
          </a:ln>
        </p:spPr>
        <p:txBody>
          <a:bodyPr rtlCol="0" anchor="ctr"/>
          <a:lstStyle/>
          <a:p>
            <a:endParaRPr lang="es-ES" sz="28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84369A89-29E2-E7C6-D2BF-99C6A3FE1B38}"/>
              </a:ext>
            </a:extLst>
          </p:cNvPr>
          <p:cNvSpPr txBox="1"/>
          <p:nvPr/>
        </p:nvSpPr>
        <p:spPr>
          <a:xfrm>
            <a:off x="27965218" y="13057564"/>
            <a:ext cx="309372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Public</a:t>
            </a: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 sector </a:t>
            </a:r>
            <a:endParaRPr lang="es-ES" sz="3000" b="1" i="0" u="none" strike="noStrike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4" name="Forma libre: forma 183">
            <a:extLst>
              <a:ext uri="{FF2B5EF4-FFF2-40B4-BE49-F238E27FC236}">
                <a16:creationId xmlns:a16="http://schemas.microsoft.com/office/drawing/2014/main" id="{C8877F0D-0204-2125-F5F5-9D8461168F80}"/>
              </a:ext>
            </a:extLst>
          </p:cNvPr>
          <p:cNvSpPr/>
          <p:nvPr/>
        </p:nvSpPr>
        <p:spPr>
          <a:xfrm>
            <a:off x="26160007" y="14075093"/>
            <a:ext cx="1440000" cy="1080000"/>
          </a:xfrm>
          <a:custGeom>
            <a:avLst/>
            <a:gdLst>
              <a:gd name="connsiteX0" fmla="*/ 810 w 102358"/>
              <a:gd name="connsiteY0" fmla="*/ 344 h 102358"/>
              <a:gd name="connsiteX1" fmla="*/ 103168 w 102358"/>
              <a:gd name="connsiteY1" fmla="*/ 344 h 102358"/>
              <a:gd name="connsiteX2" fmla="*/ 103168 w 102358"/>
              <a:gd name="connsiteY2" fmla="*/ 102702 h 102358"/>
              <a:gd name="connsiteX3" fmla="*/ 810 w 102358"/>
              <a:gd name="connsiteY3" fmla="*/ 102702 h 10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58" h="102358">
                <a:moveTo>
                  <a:pt x="810" y="344"/>
                </a:moveTo>
                <a:lnTo>
                  <a:pt x="103168" y="344"/>
                </a:lnTo>
                <a:lnTo>
                  <a:pt x="103168" y="102702"/>
                </a:lnTo>
                <a:lnTo>
                  <a:pt x="810" y="102702"/>
                </a:lnTo>
                <a:close/>
              </a:path>
            </a:pathLst>
          </a:custGeom>
          <a:pattFill prst="dk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68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800" b="1">
              <a:ln/>
              <a:solidFill>
                <a:schemeClr val="bg1"/>
              </a:solidFill>
              <a:cs typeface="Arial"/>
              <a:rtl val="0"/>
            </a:endParaRPr>
          </a:p>
        </p:txBody>
      </p:sp>
      <p:sp>
        <p:nvSpPr>
          <p:cNvPr id="185" name="CuadroTexto 184">
            <a:extLst>
              <a:ext uri="{FF2B5EF4-FFF2-40B4-BE49-F238E27FC236}">
                <a16:creationId xmlns:a16="http://schemas.microsoft.com/office/drawing/2014/main" id="{510495E1-3C2D-D28A-124C-E79D628AA86B}"/>
              </a:ext>
            </a:extLst>
          </p:cNvPr>
          <p:cNvSpPr txBox="1"/>
          <p:nvPr/>
        </p:nvSpPr>
        <p:spPr>
          <a:xfrm>
            <a:off x="27965218" y="14307762"/>
            <a:ext cx="309372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Private</a:t>
            </a: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 sector </a:t>
            </a:r>
            <a:endParaRPr lang="es-ES" sz="3000" b="1" i="0" u="none" strike="noStrike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6" name="Forma libre: forma 185">
            <a:extLst>
              <a:ext uri="{FF2B5EF4-FFF2-40B4-BE49-F238E27FC236}">
                <a16:creationId xmlns:a16="http://schemas.microsoft.com/office/drawing/2014/main" id="{05371FC2-CC51-1ECF-1094-0204C9D749A9}"/>
              </a:ext>
            </a:extLst>
          </p:cNvPr>
          <p:cNvSpPr/>
          <p:nvPr/>
        </p:nvSpPr>
        <p:spPr>
          <a:xfrm>
            <a:off x="26160007" y="15310796"/>
            <a:ext cx="1440000" cy="1080000"/>
          </a:xfrm>
          <a:custGeom>
            <a:avLst/>
            <a:gdLst>
              <a:gd name="connsiteX0" fmla="*/ 810 w 102358"/>
              <a:gd name="connsiteY0" fmla="*/ 344 h 102358"/>
              <a:gd name="connsiteX1" fmla="*/ 103168 w 102358"/>
              <a:gd name="connsiteY1" fmla="*/ 344 h 102358"/>
              <a:gd name="connsiteX2" fmla="*/ 103168 w 102358"/>
              <a:gd name="connsiteY2" fmla="*/ 102702 h 102358"/>
              <a:gd name="connsiteX3" fmla="*/ 810 w 102358"/>
              <a:gd name="connsiteY3" fmla="*/ 102702 h 10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58" h="102358">
                <a:moveTo>
                  <a:pt x="810" y="344"/>
                </a:moveTo>
                <a:lnTo>
                  <a:pt x="103168" y="344"/>
                </a:lnTo>
                <a:lnTo>
                  <a:pt x="103168" y="102702"/>
                </a:lnTo>
                <a:lnTo>
                  <a:pt x="810" y="102702"/>
                </a:lnTo>
                <a:close/>
              </a:path>
            </a:pathLst>
          </a:custGeom>
          <a:solidFill>
            <a:srgbClr val="00B0F0">
              <a:alpha val="53000"/>
            </a:srgbClr>
          </a:solidFill>
          <a:ln w="31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87" name="CuadroTexto 186">
            <a:extLst>
              <a:ext uri="{FF2B5EF4-FFF2-40B4-BE49-F238E27FC236}">
                <a16:creationId xmlns:a16="http://schemas.microsoft.com/office/drawing/2014/main" id="{CDDF66E7-F969-4838-B996-04BB0A6D34FF}"/>
              </a:ext>
            </a:extLst>
          </p:cNvPr>
          <p:cNvSpPr txBox="1"/>
          <p:nvPr/>
        </p:nvSpPr>
        <p:spPr>
          <a:xfrm>
            <a:off x="27965218" y="15557960"/>
            <a:ext cx="309372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Academic</a:t>
            </a: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 sector </a:t>
            </a:r>
            <a:endParaRPr lang="es-ES" sz="3000" b="1" i="0" u="none" strike="noStrike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8" name="Forma libre: forma 187">
            <a:extLst>
              <a:ext uri="{FF2B5EF4-FFF2-40B4-BE49-F238E27FC236}">
                <a16:creationId xmlns:a16="http://schemas.microsoft.com/office/drawing/2014/main" id="{059ABBC2-0E06-8124-2CEA-DAFFB2E4779D}"/>
              </a:ext>
            </a:extLst>
          </p:cNvPr>
          <p:cNvSpPr/>
          <p:nvPr/>
        </p:nvSpPr>
        <p:spPr>
          <a:xfrm>
            <a:off x="26160007" y="16546499"/>
            <a:ext cx="1440000" cy="1080000"/>
          </a:xfrm>
          <a:custGeom>
            <a:avLst/>
            <a:gdLst>
              <a:gd name="connsiteX0" fmla="*/ 810 w 102358"/>
              <a:gd name="connsiteY0" fmla="*/ 344 h 102358"/>
              <a:gd name="connsiteX1" fmla="*/ 103168 w 102358"/>
              <a:gd name="connsiteY1" fmla="*/ 344 h 102358"/>
              <a:gd name="connsiteX2" fmla="*/ 103168 w 102358"/>
              <a:gd name="connsiteY2" fmla="*/ 102702 h 102358"/>
              <a:gd name="connsiteX3" fmla="*/ 810 w 102358"/>
              <a:gd name="connsiteY3" fmla="*/ 102702 h 10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58" h="102358">
                <a:moveTo>
                  <a:pt x="810" y="344"/>
                </a:moveTo>
                <a:lnTo>
                  <a:pt x="103168" y="344"/>
                </a:lnTo>
                <a:lnTo>
                  <a:pt x="103168" y="102702"/>
                </a:lnTo>
                <a:lnTo>
                  <a:pt x="810" y="102702"/>
                </a:lnTo>
                <a:close/>
              </a:path>
            </a:pathLst>
          </a:custGeom>
          <a:pattFill prst="ltDnDiag">
            <a:fgClr>
              <a:srgbClr val="00B0F0"/>
            </a:fgClr>
            <a:bgClr>
              <a:schemeClr val="bg1"/>
            </a:bgClr>
          </a:pattFill>
          <a:ln w="31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89" name="CuadroTexto 188">
            <a:extLst>
              <a:ext uri="{FF2B5EF4-FFF2-40B4-BE49-F238E27FC236}">
                <a16:creationId xmlns:a16="http://schemas.microsoft.com/office/drawing/2014/main" id="{F2A1160E-4822-BA7F-A28F-80F589E2BAB5}"/>
              </a:ext>
            </a:extLst>
          </p:cNvPr>
          <p:cNvSpPr txBox="1"/>
          <p:nvPr/>
        </p:nvSpPr>
        <p:spPr>
          <a:xfrm>
            <a:off x="27965218" y="16777997"/>
            <a:ext cx="375809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Civil </a:t>
            </a: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society</a:t>
            </a: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 sector </a:t>
            </a:r>
            <a:endParaRPr lang="es-ES" sz="3000" b="1" i="0" u="none" strike="noStrike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0" name="Forma libre: forma 189">
            <a:extLst>
              <a:ext uri="{FF2B5EF4-FFF2-40B4-BE49-F238E27FC236}">
                <a16:creationId xmlns:a16="http://schemas.microsoft.com/office/drawing/2014/main" id="{F0334708-2226-B836-B7E9-DEA423782F6A}"/>
              </a:ext>
            </a:extLst>
          </p:cNvPr>
          <p:cNvSpPr/>
          <p:nvPr/>
        </p:nvSpPr>
        <p:spPr>
          <a:xfrm>
            <a:off x="26160007" y="17782201"/>
            <a:ext cx="1440000" cy="1080000"/>
          </a:xfrm>
          <a:custGeom>
            <a:avLst/>
            <a:gdLst>
              <a:gd name="connsiteX0" fmla="*/ 810 w 102358"/>
              <a:gd name="connsiteY0" fmla="*/ 344 h 102358"/>
              <a:gd name="connsiteX1" fmla="*/ 103168 w 102358"/>
              <a:gd name="connsiteY1" fmla="*/ 344 h 102358"/>
              <a:gd name="connsiteX2" fmla="*/ 103168 w 102358"/>
              <a:gd name="connsiteY2" fmla="*/ 102702 h 102358"/>
              <a:gd name="connsiteX3" fmla="*/ 810 w 102358"/>
              <a:gd name="connsiteY3" fmla="*/ 102702 h 102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58" h="102358">
                <a:moveTo>
                  <a:pt x="810" y="344"/>
                </a:moveTo>
                <a:lnTo>
                  <a:pt x="103168" y="344"/>
                </a:lnTo>
                <a:lnTo>
                  <a:pt x="103168" y="102702"/>
                </a:lnTo>
                <a:lnTo>
                  <a:pt x="810" y="1027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59000"/>
            </a:schemeClr>
          </a:solidFill>
          <a:ln w="68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800" b="1">
              <a:ln/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  <a:rtl val="0"/>
            </a:endParaRPr>
          </a:p>
        </p:txBody>
      </p:sp>
      <p:sp>
        <p:nvSpPr>
          <p:cNvPr id="191" name="CuadroTexto 190">
            <a:extLst>
              <a:ext uri="{FF2B5EF4-FFF2-40B4-BE49-F238E27FC236}">
                <a16:creationId xmlns:a16="http://schemas.microsoft.com/office/drawing/2014/main" id="{13DFF6B1-D1EA-6E5B-3012-C384D5F9DB53}"/>
              </a:ext>
            </a:extLst>
          </p:cNvPr>
          <p:cNvSpPr txBox="1"/>
          <p:nvPr/>
        </p:nvSpPr>
        <p:spPr>
          <a:xfrm>
            <a:off x="27965218" y="18000375"/>
            <a:ext cx="309372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Citizens</a:t>
            </a:r>
            <a:endParaRPr lang="es-ES" sz="3000" b="1" i="0" u="none" strike="noStrike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2" name="CuadroTexto 191">
            <a:extLst>
              <a:ext uri="{FF2B5EF4-FFF2-40B4-BE49-F238E27FC236}">
                <a16:creationId xmlns:a16="http://schemas.microsoft.com/office/drawing/2014/main" id="{D29635D1-A2E3-8468-CCE0-F8E245E172CD}"/>
              </a:ext>
            </a:extLst>
          </p:cNvPr>
          <p:cNvSpPr txBox="1"/>
          <p:nvPr/>
        </p:nvSpPr>
        <p:spPr>
          <a:xfrm>
            <a:off x="27965218" y="19313308"/>
            <a:ext cx="309372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Promoter</a:t>
            </a: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team</a:t>
            </a:r>
            <a:endParaRPr lang="es-ES" sz="3000" b="1" u="none" strike="noStrike" dirty="0"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3" name="CuadroTexto 192">
            <a:extLst>
              <a:ext uri="{FF2B5EF4-FFF2-40B4-BE49-F238E27FC236}">
                <a16:creationId xmlns:a16="http://schemas.microsoft.com/office/drawing/2014/main" id="{2E1573FC-1EC2-7D95-5F10-9E3C6B8E9C5D}"/>
              </a:ext>
            </a:extLst>
          </p:cNvPr>
          <p:cNvSpPr txBox="1"/>
          <p:nvPr/>
        </p:nvSpPr>
        <p:spPr>
          <a:xfrm>
            <a:off x="27965218" y="20599757"/>
            <a:ext cx="425268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4295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Facilitator</a:t>
            </a:r>
            <a:r>
              <a:rPr lang="es-ES" sz="3000" b="1" u="none" strike="noStrike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s-ES" sz="3000" b="1" u="none" strike="noStrike" dirty="0" err="1">
                <a:effectLst/>
                <a:latin typeface="Roboto" panose="02000000000000000000" pitchFamily="2" charset="0"/>
                <a:ea typeface="Roboto" panose="02000000000000000000" pitchFamily="2" charset="0"/>
              </a:rPr>
              <a:t>stakeholder</a:t>
            </a:r>
            <a:endParaRPr lang="es-ES" sz="3000" b="1" u="none" strike="noStrike" dirty="0"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622018"/>
      </p:ext>
    </p:extLst>
  </p:cSld>
  <p:clrMapOvr>
    <a:masterClrMapping/>
  </p:clrMapOvr>
</p:sld>
</file>

<file path=ppt/theme/theme1.xml><?xml version="1.0" encoding="utf-8"?>
<a:theme xmlns:a="http://schemas.openxmlformats.org/drawingml/2006/main" name="Ayuntamiento_CC">
  <a:themeElements>
    <a:clrScheme name="Ayuntamiento_CC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ACEE5"/>
      </a:accent1>
      <a:accent2>
        <a:srgbClr val="A9D4AE"/>
      </a:accent2>
      <a:accent3>
        <a:srgbClr val="F8D097"/>
      </a:accent3>
      <a:accent4>
        <a:srgbClr val="004899"/>
      </a:accent4>
      <a:accent5>
        <a:srgbClr val="1B804A"/>
      </a:accent5>
      <a:accent6>
        <a:srgbClr val="B37C21"/>
      </a:accent6>
      <a:hlink>
        <a:srgbClr val="004899"/>
      </a:hlink>
      <a:folHlink>
        <a:srgbClr val="B37C21"/>
      </a:folHlink>
    </a:clrScheme>
    <a:fontScheme name="Ayuntamiento_CC">
      <a:majorFont>
        <a:latin typeface="Instrument Serif"/>
        <a:ea typeface=""/>
        <a:cs typeface=""/>
      </a:majorFont>
      <a:minorFont>
        <a:latin typeface="Geist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yuntamiento_CC" id="{08056A08-97EE-4AF2-BB71-CB5E469F367F}" vid="{250CCC9A-4AAB-40B2-AA14-3B907907FF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Ayuntamiento_CC</Template>
  <TotalTime>2</TotalTime>
  <Words>78</Words>
  <Application>Microsoft Office PowerPoint</Application>
  <PresentationFormat>Personalizado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Geist</vt:lpstr>
      <vt:lpstr>Instrument Serif</vt:lpstr>
      <vt:lpstr>Roboto</vt:lpstr>
      <vt:lpstr>Ayuntamiento_CC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MANUEL ALMESTAR URTEAGA</dc:creator>
  <cp:lastModifiedBy>JOSE MANUEL ALMESTAR URTEAGA</cp:lastModifiedBy>
  <cp:revision>1</cp:revision>
  <dcterms:created xsi:type="dcterms:W3CDTF">2025-10-21T14:17:00Z</dcterms:created>
  <dcterms:modified xsi:type="dcterms:W3CDTF">2025-10-21T14:19:06Z</dcterms:modified>
</cp:coreProperties>
</file>