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62" r:id="rId2"/>
    <p:sldId id="46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62" y="1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1122363"/>
            <a:ext cx="10363200" cy="2387600"/>
          </a:xfrm>
        </p:spPr>
        <p:txBody>
          <a:bodyPr anchor="b"/>
          <a:lstStyle>
            <a:lvl1pPr algn="ctr">
              <a:defRPr sz="318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9"/>
            <a:ext cx="9144000" cy="1655762"/>
          </a:xfrm>
        </p:spPr>
        <p:txBody>
          <a:bodyPr/>
          <a:lstStyle>
            <a:lvl1pPr marL="0" indent="0" algn="ctr">
              <a:buNone/>
              <a:defRPr sz="1273"/>
            </a:lvl1pPr>
            <a:lvl2pPr marL="242428" indent="0" algn="ctr">
              <a:buNone/>
              <a:defRPr sz="1060"/>
            </a:lvl2pPr>
            <a:lvl3pPr marL="484856" indent="0" algn="ctr">
              <a:buNone/>
              <a:defRPr sz="954"/>
            </a:lvl3pPr>
            <a:lvl4pPr marL="727285" indent="0" algn="ctr">
              <a:buNone/>
              <a:defRPr sz="849"/>
            </a:lvl4pPr>
            <a:lvl5pPr marL="969713" indent="0" algn="ctr">
              <a:buNone/>
              <a:defRPr sz="849"/>
            </a:lvl5pPr>
            <a:lvl6pPr marL="1212141" indent="0" algn="ctr">
              <a:buNone/>
              <a:defRPr sz="849"/>
            </a:lvl6pPr>
            <a:lvl7pPr marL="1454569" indent="0" algn="ctr">
              <a:buNone/>
              <a:defRPr sz="849"/>
            </a:lvl7pPr>
            <a:lvl8pPr marL="1696998" indent="0" algn="ctr">
              <a:buNone/>
              <a:defRPr sz="849"/>
            </a:lvl8pPr>
            <a:lvl9pPr marL="1939426" indent="0" algn="ctr">
              <a:buNone/>
              <a:defRPr sz="84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3813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0516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914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7961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1" cy="2852737"/>
          </a:xfrm>
        </p:spPr>
        <p:txBody>
          <a:bodyPr anchor="b"/>
          <a:lstStyle>
            <a:lvl1pPr>
              <a:defRPr sz="318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1" cy="1500187"/>
          </a:xfrm>
        </p:spPr>
        <p:txBody>
          <a:bodyPr/>
          <a:lstStyle>
            <a:lvl1pPr marL="0" indent="0">
              <a:buNone/>
              <a:defRPr sz="1273">
                <a:solidFill>
                  <a:schemeClr val="tx1">
                    <a:tint val="82000"/>
                  </a:schemeClr>
                </a:solidFill>
              </a:defRPr>
            </a:lvl1pPr>
            <a:lvl2pPr marL="242428" indent="0">
              <a:buNone/>
              <a:defRPr sz="1060">
                <a:solidFill>
                  <a:schemeClr val="tx1">
                    <a:tint val="82000"/>
                  </a:schemeClr>
                </a:solidFill>
              </a:defRPr>
            </a:lvl2pPr>
            <a:lvl3pPr marL="484856" indent="0">
              <a:buNone/>
              <a:defRPr sz="954">
                <a:solidFill>
                  <a:schemeClr val="tx1">
                    <a:tint val="82000"/>
                  </a:schemeClr>
                </a:solidFill>
              </a:defRPr>
            </a:lvl3pPr>
            <a:lvl4pPr marL="727285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4pPr>
            <a:lvl5pPr marL="969713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5pPr>
            <a:lvl6pPr marL="1212141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6pPr>
            <a:lvl7pPr marL="1454569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7pPr>
            <a:lvl8pPr marL="1696998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8pPr>
            <a:lvl9pPr marL="1939426" indent="0">
              <a:buNone/>
              <a:defRPr sz="84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4540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127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365126"/>
            <a:ext cx="10515601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6" cy="823912"/>
          </a:xfrm>
        </p:spPr>
        <p:txBody>
          <a:bodyPr anchor="b"/>
          <a:lstStyle>
            <a:lvl1pPr marL="0" indent="0">
              <a:buNone/>
              <a:defRPr sz="1273" b="1"/>
            </a:lvl1pPr>
            <a:lvl2pPr marL="242428" indent="0">
              <a:buNone/>
              <a:defRPr sz="1060" b="1"/>
            </a:lvl2pPr>
            <a:lvl3pPr marL="484856" indent="0">
              <a:buNone/>
              <a:defRPr sz="954" b="1"/>
            </a:lvl3pPr>
            <a:lvl4pPr marL="727285" indent="0">
              <a:buNone/>
              <a:defRPr sz="849" b="1"/>
            </a:lvl4pPr>
            <a:lvl5pPr marL="969713" indent="0">
              <a:buNone/>
              <a:defRPr sz="849" b="1"/>
            </a:lvl5pPr>
            <a:lvl6pPr marL="1212141" indent="0">
              <a:buNone/>
              <a:defRPr sz="849" b="1"/>
            </a:lvl6pPr>
            <a:lvl7pPr marL="1454569" indent="0">
              <a:buNone/>
              <a:defRPr sz="849" b="1"/>
            </a:lvl7pPr>
            <a:lvl8pPr marL="1696998" indent="0">
              <a:buNone/>
              <a:defRPr sz="849" b="1"/>
            </a:lvl8pPr>
            <a:lvl9pPr marL="1939426" indent="0">
              <a:buNone/>
              <a:defRPr sz="84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6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9" cy="823912"/>
          </a:xfrm>
        </p:spPr>
        <p:txBody>
          <a:bodyPr anchor="b"/>
          <a:lstStyle>
            <a:lvl1pPr marL="0" indent="0">
              <a:buNone/>
              <a:defRPr sz="1273" b="1"/>
            </a:lvl1pPr>
            <a:lvl2pPr marL="242428" indent="0">
              <a:buNone/>
              <a:defRPr sz="1060" b="1"/>
            </a:lvl2pPr>
            <a:lvl3pPr marL="484856" indent="0">
              <a:buNone/>
              <a:defRPr sz="954" b="1"/>
            </a:lvl3pPr>
            <a:lvl4pPr marL="727285" indent="0">
              <a:buNone/>
              <a:defRPr sz="849" b="1"/>
            </a:lvl4pPr>
            <a:lvl5pPr marL="969713" indent="0">
              <a:buNone/>
              <a:defRPr sz="849" b="1"/>
            </a:lvl5pPr>
            <a:lvl6pPr marL="1212141" indent="0">
              <a:buNone/>
              <a:defRPr sz="849" b="1"/>
            </a:lvl6pPr>
            <a:lvl7pPr marL="1454569" indent="0">
              <a:buNone/>
              <a:defRPr sz="849" b="1"/>
            </a:lvl7pPr>
            <a:lvl8pPr marL="1696998" indent="0">
              <a:buNone/>
              <a:defRPr sz="849" b="1"/>
            </a:lvl8pPr>
            <a:lvl9pPr marL="1939426" indent="0">
              <a:buNone/>
              <a:defRPr sz="84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9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434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787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398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69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0" y="987427"/>
            <a:ext cx="6172199" cy="4873625"/>
          </a:xfrm>
        </p:spPr>
        <p:txBody>
          <a:bodyPr/>
          <a:lstStyle>
            <a:lvl1pPr>
              <a:defRPr sz="1697"/>
            </a:lvl1pPr>
            <a:lvl2pPr>
              <a:defRPr sz="1485"/>
            </a:lvl2pPr>
            <a:lvl3pPr>
              <a:defRPr sz="1273"/>
            </a:lvl3pPr>
            <a:lvl4pPr>
              <a:defRPr sz="1060"/>
            </a:lvl4pPr>
            <a:lvl5pPr>
              <a:defRPr sz="1060"/>
            </a:lvl5pPr>
            <a:lvl6pPr>
              <a:defRPr sz="1060"/>
            </a:lvl6pPr>
            <a:lvl7pPr>
              <a:defRPr sz="1060"/>
            </a:lvl7pPr>
            <a:lvl8pPr>
              <a:defRPr sz="1060"/>
            </a:lvl8pPr>
            <a:lvl9pPr>
              <a:defRPr sz="106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849"/>
            </a:lvl1pPr>
            <a:lvl2pPr marL="242428" indent="0">
              <a:buNone/>
              <a:defRPr sz="742"/>
            </a:lvl2pPr>
            <a:lvl3pPr marL="484856" indent="0">
              <a:buNone/>
              <a:defRPr sz="636"/>
            </a:lvl3pPr>
            <a:lvl4pPr marL="727285" indent="0">
              <a:buNone/>
              <a:defRPr sz="530"/>
            </a:lvl4pPr>
            <a:lvl5pPr marL="969713" indent="0">
              <a:buNone/>
              <a:defRPr sz="530"/>
            </a:lvl5pPr>
            <a:lvl6pPr marL="1212141" indent="0">
              <a:buNone/>
              <a:defRPr sz="530"/>
            </a:lvl6pPr>
            <a:lvl7pPr marL="1454569" indent="0">
              <a:buNone/>
              <a:defRPr sz="530"/>
            </a:lvl7pPr>
            <a:lvl8pPr marL="1696998" indent="0">
              <a:buNone/>
              <a:defRPr sz="530"/>
            </a:lvl8pPr>
            <a:lvl9pPr marL="1939426" indent="0">
              <a:buNone/>
              <a:defRPr sz="53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0249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69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90" y="987427"/>
            <a:ext cx="6172199" cy="4873625"/>
          </a:xfrm>
        </p:spPr>
        <p:txBody>
          <a:bodyPr anchor="t"/>
          <a:lstStyle>
            <a:lvl1pPr marL="0" indent="0">
              <a:buNone/>
              <a:defRPr sz="1697"/>
            </a:lvl1pPr>
            <a:lvl2pPr marL="242428" indent="0">
              <a:buNone/>
              <a:defRPr sz="1485"/>
            </a:lvl2pPr>
            <a:lvl3pPr marL="484856" indent="0">
              <a:buNone/>
              <a:defRPr sz="1273"/>
            </a:lvl3pPr>
            <a:lvl4pPr marL="727285" indent="0">
              <a:buNone/>
              <a:defRPr sz="1060"/>
            </a:lvl4pPr>
            <a:lvl5pPr marL="969713" indent="0">
              <a:buNone/>
              <a:defRPr sz="1060"/>
            </a:lvl5pPr>
            <a:lvl6pPr marL="1212141" indent="0">
              <a:buNone/>
              <a:defRPr sz="1060"/>
            </a:lvl6pPr>
            <a:lvl7pPr marL="1454569" indent="0">
              <a:buNone/>
              <a:defRPr sz="1060"/>
            </a:lvl7pPr>
            <a:lvl8pPr marL="1696998" indent="0">
              <a:buNone/>
              <a:defRPr sz="1060"/>
            </a:lvl8pPr>
            <a:lvl9pPr marL="1939426" indent="0">
              <a:buNone/>
              <a:defRPr sz="106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849"/>
            </a:lvl1pPr>
            <a:lvl2pPr marL="242428" indent="0">
              <a:buNone/>
              <a:defRPr sz="742"/>
            </a:lvl2pPr>
            <a:lvl3pPr marL="484856" indent="0">
              <a:buNone/>
              <a:defRPr sz="636"/>
            </a:lvl3pPr>
            <a:lvl4pPr marL="727285" indent="0">
              <a:buNone/>
              <a:defRPr sz="530"/>
            </a:lvl4pPr>
            <a:lvl5pPr marL="969713" indent="0">
              <a:buNone/>
              <a:defRPr sz="530"/>
            </a:lvl5pPr>
            <a:lvl6pPr marL="1212141" indent="0">
              <a:buNone/>
              <a:defRPr sz="530"/>
            </a:lvl6pPr>
            <a:lvl7pPr marL="1454569" indent="0">
              <a:buNone/>
              <a:defRPr sz="530"/>
            </a:lvl7pPr>
            <a:lvl8pPr marL="1696998" indent="0">
              <a:buNone/>
              <a:defRPr sz="530"/>
            </a:lvl8pPr>
            <a:lvl9pPr marL="1939426" indent="0">
              <a:buNone/>
              <a:defRPr sz="53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111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2B20BF-E3A3-4767-8B67-4F770FA7C35C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67E0E5-24DB-47BE-95CF-B5E4BE1CFF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4985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84856" rtl="0" eaLnBrk="1" latinLnBrk="0" hangingPunct="1">
        <a:lnSpc>
          <a:spcPct val="90000"/>
        </a:lnSpc>
        <a:spcBef>
          <a:spcPct val="0"/>
        </a:spcBef>
        <a:buNone/>
        <a:defRPr sz="23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214" indent="-121214" algn="l" defTabSz="484856" rtl="0" eaLnBrk="1" latinLnBrk="0" hangingPunct="1">
        <a:lnSpc>
          <a:spcPct val="90000"/>
        </a:lnSpc>
        <a:spcBef>
          <a:spcPts val="530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63642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1273" kern="1200">
          <a:solidFill>
            <a:schemeClr val="tx1"/>
          </a:solidFill>
          <a:latin typeface="+mn-lt"/>
          <a:ea typeface="+mn-ea"/>
          <a:cs typeface="+mn-cs"/>
        </a:defRPr>
      </a:lvl2pPr>
      <a:lvl3pPr marL="606070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1060" kern="1200">
          <a:solidFill>
            <a:schemeClr val="tx1"/>
          </a:solidFill>
          <a:latin typeface="+mn-lt"/>
          <a:ea typeface="+mn-ea"/>
          <a:cs typeface="+mn-cs"/>
        </a:defRPr>
      </a:lvl3pPr>
      <a:lvl4pPr marL="848498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4pPr>
      <a:lvl5pPr marL="1090927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5pPr>
      <a:lvl6pPr marL="1333355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6pPr>
      <a:lvl7pPr marL="1575783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7pPr>
      <a:lvl8pPr marL="1818211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8pPr>
      <a:lvl9pPr marL="2060640" indent="-121214" algn="l" defTabSz="484856" rtl="0" eaLnBrk="1" latinLnBrk="0" hangingPunct="1">
        <a:lnSpc>
          <a:spcPct val="90000"/>
        </a:lnSpc>
        <a:spcBef>
          <a:spcPts val="265"/>
        </a:spcBef>
        <a:buFont typeface="Arial" panose="020B0604020202020204" pitchFamily="34" charset="0"/>
        <a:buChar char="•"/>
        <a:defRPr sz="9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1pPr>
      <a:lvl2pPr marL="242428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2pPr>
      <a:lvl3pPr marL="484856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3pPr>
      <a:lvl4pPr marL="727285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4pPr>
      <a:lvl5pPr marL="969713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5pPr>
      <a:lvl6pPr marL="1212141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6pPr>
      <a:lvl7pPr marL="1454569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7pPr>
      <a:lvl8pPr marL="1696998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8pPr>
      <a:lvl9pPr marL="1939426" algn="l" defTabSz="484856" rtl="0" eaLnBrk="1" latinLnBrk="0" hangingPunct="1">
        <a:defRPr sz="9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6EF0D-89E1-E440-8FAB-5498E7525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9536448E-0A6C-6035-3384-B4317D1ED156}"/>
              </a:ext>
            </a:extLst>
          </p:cNvPr>
          <p:cNvSpPr/>
          <p:nvPr/>
        </p:nvSpPr>
        <p:spPr>
          <a:xfrm>
            <a:off x="2602150" y="4600225"/>
            <a:ext cx="2695469" cy="249832"/>
          </a:xfrm>
          <a:custGeom>
            <a:avLst/>
            <a:gdLst>
              <a:gd name="connsiteX0" fmla="*/ 10 w 2387603"/>
              <a:gd name="connsiteY0" fmla="*/ 53407 h 53397"/>
              <a:gd name="connsiteX1" fmla="*/ 2387613 w 2387603"/>
              <a:gd name="connsiteY1" fmla="*/ 10 h 5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53397">
                <a:moveTo>
                  <a:pt x="10" y="53407"/>
                </a:moveTo>
                <a:cubicBezTo>
                  <a:pt x="1193807" y="53407"/>
                  <a:pt x="1193807" y="10"/>
                  <a:pt x="2387613" y="10"/>
                </a:cubicBezTo>
              </a:path>
            </a:pathLst>
          </a:custGeom>
          <a:noFill/>
          <a:ln w="155575" cap="flat">
            <a:solidFill>
              <a:schemeClr val="accent1">
                <a:lumMod val="60000"/>
                <a:lumOff val="40000"/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59" name="Forma libre: forma 158">
            <a:extLst>
              <a:ext uri="{FF2B5EF4-FFF2-40B4-BE49-F238E27FC236}">
                <a16:creationId xmlns:a16="http://schemas.microsoft.com/office/drawing/2014/main" id="{8FCFE6F8-A6FE-ECAA-2A36-FFA51FF52597}"/>
              </a:ext>
            </a:extLst>
          </p:cNvPr>
          <p:cNvSpPr/>
          <p:nvPr/>
        </p:nvSpPr>
        <p:spPr>
          <a:xfrm>
            <a:off x="8031335" y="2239222"/>
            <a:ext cx="74552" cy="61038"/>
          </a:xfrm>
          <a:custGeom>
            <a:avLst/>
            <a:gdLst>
              <a:gd name="connsiteX0" fmla="*/ 10 w 66675"/>
              <a:gd name="connsiteY0" fmla="*/ 10 h 67348"/>
              <a:gd name="connsiteX1" fmla="*/ 66685 w 66675"/>
              <a:gd name="connsiteY1" fmla="*/ 10 h 67348"/>
              <a:gd name="connsiteX2" fmla="*/ 66685 w 66675"/>
              <a:gd name="connsiteY2" fmla="*/ 67359 h 67348"/>
              <a:gd name="connsiteX3" fmla="*/ 10 w 66675"/>
              <a:gd name="connsiteY3" fmla="*/ 67359 h 67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67348">
                <a:moveTo>
                  <a:pt x="10" y="10"/>
                </a:moveTo>
                <a:lnTo>
                  <a:pt x="66685" y="10"/>
                </a:lnTo>
                <a:lnTo>
                  <a:pt x="66685" y="67359"/>
                </a:lnTo>
                <a:lnTo>
                  <a:pt x="10" y="67359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62" name="Forma libre: forma 161">
            <a:extLst>
              <a:ext uri="{FF2B5EF4-FFF2-40B4-BE49-F238E27FC236}">
                <a16:creationId xmlns:a16="http://schemas.microsoft.com/office/drawing/2014/main" id="{A8E78778-22A8-31BD-E416-2F07763F1880}"/>
              </a:ext>
            </a:extLst>
          </p:cNvPr>
          <p:cNvSpPr/>
          <p:nvPr/>
        </p:nvSpPr>
        <p:spPr>
          <a:xfrm>
            <a:off x="10775557" y="2417104"/>
            <a:ext cx="74552" cy="61038"/>
          </a:xfrm>
          <a:custGeom>
            <a:avLst/>
            <a:gdLst>
              <a:gd name="connsiteX0" fmla="*/ 10 w 66675"/>
              <a:gd name="connsiteY0" fmla="*/ 10 h 67348"/>
              <a:gd name="connsiteX1" fmla="*/ 66685 w 66675"/>
              <a:gd name="connsiteY1" fmla="*/ 10 h 67348"/>
              <a:gd name="connsiteX2" fmla="*/ 66685 w 66675"/>
              <a:gd name="connsiteY2" fmla="*/ 67359 h 67348"/>
              <a:gd name="connsiteX3" fmla="*/ 10 w 66675"/>
              <a:gd name="connsiteY3" fmla="*/ 67359 h 67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67348">
                <a:moveTo>
                  <a:pt x="10" y="10"/>
                </a:moveTo>
                <a:lnTo>
                  <a:pt x="66685" y="10"/>
                </a:lnTo>
                <a:lnTo>
                  <a:pt x="66685" y="67359"/>
                </a:lnTo>
                <a:lnTo>
                  <a:pt x="10" y="67359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66" name="Forma libre: forma 165">
            <a:extLst>
              <a:ext uri="{FF2B5EF4-FFF2-40B4-BE49-F238E27FC236}">
                <a16:creationId xmlns:a16="http://schemas.microsoft.com/office/drawing/2014/main" id="{5BBA23F4-8E8D-77EE-4B45-365B345ED3FF}"/>
              </a:ext>
            </a:extLst>
          </p:cNvPr>
          <p:cNvSpPr/>
          <p:nvPr/>
        </p:nvSpPr>
        <p:spPr>
          <a:xfrm>
            <a:off x="10775557" y="2742348"/>
            <a:ext cx="74552" cy="91557"/>
          </a:xfrm>
          <a:custGeom>
            <a:avLst/>
            <a:gdLst>
              <a:gd name="connsiteX0" fmla="*/ 10 w 66675"/>
              <a:gd name="connsiteY0" fmla="*/ 10 h 101023"/>
              <a:gd name="connsiteX1" fmla="*/ 66685 w 66675"/>
              <a:gd name="connsiteY1" fmla="*/ 10 h 101023"/>
              <a:gd name="connsiteX2" fmla="*/ 66685 w 66675"/>
              <a:gd name="connsiteY2" fmla="*/ 101033 h 101023"/>
              <a:gd name="connsiteX3" fmla="*/ 10 w 66675"/>
              <a:gd name="connsiteY3" fmla="*/ 101033 h 101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101023">
                <a:moveTo>
                  <a:pt x="10" y="10"/>
                </a:moveTo>
                <a:lnTo>
                  <a:pt x="66685" y="10"/>
                </a:lnTo>
                <a:lnTo>
                  <a:pt x="66685" y="101033"/>
                </a:lnTo>
                <a:lnTo>
                  <a:pt x="10" y="101033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67" name="Forma libre: forma 166">
            <a:extLst>
              <a:ext uri="{FF2B5EF4-FFF2-40B4-BE49-F238E27FC236}">
                <a16:creationId xmlns:a16="http://schemas.microsoft.com/office/drawing/2014/main" id="{0542F082-720B-5249-E06B-65E0086F12D2}"/>
              </a:ext>
            </a:extLst>
          </p:cNvPr>
          <p:cNvSpPr/>
          <p:nvPr/>
        </p:nvSpPr>
        <p:spPr>
          <a:xfrm>
            <a:off x="10775557" y="2920230"/>
            <a:ext cx="74552" cy="91557"/>
          </a:xfrm>
          <a:custGeom>
            <a:avLst/>
            <a:gdLst>
              <a:gd name="connsiteX0" fmla="*/ 10 w 66675"/>
              <a:gd name="connsiteY0" fmla="*/ 10 h 101023"/>
              <a:gd name="connsiteX1" fmla="*/ 66685 w 66675"/>
              <a:gd name="connsiteY1" fmla="*/ 10 h 101023"/>
              <a:gd name="connsiteX2" fmla="*/ 66685 w 66675"/>
              <a:gd name="connsiteY2" fmla="*/ 101033 h 101023"/>
              <a:gd name="connsiteX3" fmla="*/ 10 w 66675"/>
              <a:gd name="connsiteY3" fmla="*/ 101033 h 101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101023">
                <a:moveTo>
                  <a:pt x="10" y="10"/>
                </a:moveTo>
                <a:lnTo>
                  <a:pt x="66685" y="10"/>
                </a:lnTo>
                <a:lnTo>
                  <a:pt x="66685" y="101033"/>
                </a:lnTo>
                <a:lnTo>
                  <a:pt x="10" y="101033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68" name="Forma libre: forma 167">
            <a:extLst>
              <a:ext uri="{FF2B5EF4-FFF2-40B4-BE49-F238E27FC236}">
                <a16:creationId xmlns:a16="http://schemas.microsoft.com/office/drawing/2014/main" id="{7C401BEE-9C30-8128-2622-EF79CAE75E39}"/>
              </a:ext>
            </a:extLst>
          </p:cNvPr>
          <p:cNvSpPr/>
          <p:nvPr/>
        </p:nvSpPr>
        <p:spPr>
          <a:xfrm>
            <a:off x="8031335" y="2889712"/>
            <a:ext cx="74552" cy="122075"/>
          </a:xfrm>
          <a:custGeom>
            <a:avLst/>
            <a:gdLst>
              <a:gd name="connsiteX0" fmla="*/ 10 w 66675"/>
              <a:gd name="connsiteY0" fmla="*/ 10 h 134696"/>
              <a:gd name="connsiteX1" fmla="*/ 66685 w 66675"/>
              <a:gd name="connsiteY1" fmla="*/ 10 h 134696"/>
              <a:gd name="connsiteX2" fmla="*/ 66685 w 66675"/>
              <a:gd name="connsiteY2" fmla="*/ 134707 h 134696"/>
              <a:gd name="connsiteX3" fmla="*/ 10 w 66675"/>
              <a:gd name="connsiteY3" fmla="*/ 134707 h 134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134696">
                <a:moveTo>
                  <a:pt x="10" y="10"/>
                </a:moveTo>
                <a:lnTo>
                  <a:pt x="66685" y="10"/>
                </a:lnTo>
                <a:lnTo>
                  <a:pt x="66685" y="134707"/>
                </a:lnTo>
                <a:lnTo>
                  <a:pt x="10" y="134707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69" name="Forma libre: forma 168">
            <a:extLst>
              <a:ext uri="{FF2B5EF4-FFF2-40B4-BE49-F238E27FC236}">
                <a16:creationId xmlns:a16="http://schemas.microsoft.com/office/drawing/2014/main" id="{A40FF483-70AA-BDC3-945C-765435E5147D}"/>
              </a:ext>
            </a:extLst>
          </p:cNvPr>
          <p:cNvSpPr/>
          <p:nvPr/>
        </p:nvSpPr>
        <p:spPr>
          <a:xfrm>
            <a:off x="8031335" y="3062794"/>
            <a:ext cx="74552" cy="192714"/>
          </a:xfrm>
          <a:custGeom>
            <a:avLst/>
            <a:gdLst>
              <a:gd name="connsiteX0" fmla="*/ 10 w 66675"/>
              <a:gd name="connsiteY0" fmla="*/ 10 h 134696"/>
              <a:gd name="connsiteX1" fmla="*/ 66685 w 66675"/>
              <a:gd name="connsiteY1" fmla="*/ 10 h 134696"/>
              <a:gd name="connsiteX2" fmla="*/ 66685 w 66675"/>
              <a:gd name="connsiteY2" fmla="*/ 134707 h 134696"/>
              <a:gd name="connsiteX3" fmla="*/ 10 w 66675"/>
              <a:gd name="connsiteY3" fmla="*/ 134707 h 134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134696">
                <a:moveTo>
                  <a:pt x="10" y="10"/>
                </a:moveTo>
                <a:lnTo>
                  <a:pt x="66685" y="10"/>
                </a:lnTo>
                <a:lnTo>
                  <a:pt x="66685" y="134707"/>
                </a:lnTo>
                <a:lnTo>
                  <a:pt x="10" y="134707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70" name="Forma libre: forma 169">
            <a:extLst>
              <a:ext uri="{FF2B5EF4-FFF2-40B4-BE49-F238E27FC236}">
                <a16:creationId xmlns:a16="http://schemas.microsoft.com/office/drawing/2014/main" id="{029DF8EA-8A07-904F-0EFC-196EA8E73E48}"/>
              </a:ext>
            </a:extLst>
          </p:cNvPr>
          <p:cNvSpPr/>
          <p:nvPr/>
        </p:nvSpPr>
        <p:spPr>
          <a:xfrm>
            <a:off x="8031335" y="3382866"/>
            <a:ext cx="74552" cy="45719"/>
          </a:xfrm>
          <a:custGeom>
            <a:avLst/>
            <a:gdLst>
              <a:gd name="connsiteX0" fmla="*/ 10 w 66675"/>
              <a:gd name="connsiteY0" fmla="*/ 10 h 134696"/>
              <a:gd name="connsiteX1" fmla="*/ 66685 w 66675"/>
              <a:gd name="connsiteY1" fmla="*/ 10 h 134696"/>
              <a:gd name="connsiteX2" fmla="*/ 66685 w 66675"/>
              <a:gd name="connsiteY2" fmla="*/ 134707 h 134696"/>
              <a:gd name="connsiteX3" fmla="*/ 10 w 66675"/>
              <a:gd name="connsiteY3" fmla="*/ 134707 h 134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134696">
                <a:moveTo>
                  <a:pt x="10" y="10"/>
                </a:moveTo>
                <a:lnTo>
                  <a:pt x="66685" y="10"/>
                </a:lnTo>
                <a:lnTo>
                  <a:pt x="66685" y="134707"/>
                </a:lnTo>
                <a:lnTo>
                  <a:pt x="10" y="134707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72" name="Forma libre: forma 171">
            <a:extLst>
              <a:ext uri="{FF2B5EF4-FFF2-40B4-BE49-F238E27FC236}">
                <a16:creationId xmlns:a16="http://schemas.microsoft.com/office/drawing/2014/main" id="{382E248F-23A4-082D-3A97-5DE9DA23CD7A}"/>
              </a:ext>
            </a:extLst>
          </p:cNvPr>
          <p:cNvSpPr/>
          <p:nvPr/>
        </p:nvSpPr>
        <p:spPr>
          <a:xfrm>
            <a:off x="5287125" y="2411872"/>
            <a:ext cx="74552" cy="183113"/>
          </a:xfrm>
          <a:custGeom>
            <a:avLst/>
            <a:gdLst>
              <a:gd name="connsiteX0" fmla="*/ 10 w 66675"/>
              <a:gd name="connsiteY0" fmla="*/ 10 h 202045"/>
              <a:gd name="connsiteX1" fmla="*/ 66685 w 66675"/>
              <a:gd name="connsiteY1" fmla="*/ 10 h 202045"/>
              <a:gd name="connsiteX2" fmla="*/ 66685 w 66675"/>
              <a:gd name="connsiteY2" fmla="*/ 202055 h 202045"/>
              <a:gd name="connsiteX3" fmla="*/ 10 w 66675"/>
              <a:gd name="connsiteY3" fmla="*/ 202055 h 202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202045">
                <a:moveTo>
                  <a:pt x="10" y="10"/>
                </a:moveTo>
                <a:lnTo>
                  <a:pt x="66685" y="10"/>
                </a:lnTo>
                <a:lnTo>
                  <a:pt x="66685" y="202055"/>
                </a:lnTo>
                <a:lnTo>
                  <a:pt x="10" y="202055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74" name="Forma libre: forma 173">
            <a:extLst>
              <a:ext uri="{FF2B5EF4-FFF2-40B4-BE49-F238E27FC236}">
                <a16:creationId xmlns:a16="http://schemas.microsoft.com/office/drawing/2014/main" id="{73C07203-7A0A-4044-159D-327B59DA487C}"/>
              </a:ext>
            </a:extLst>
          </p:cNvPr>
          <p:cNvSpPr/>
          <p:nvPr/>
        </p:nvSpPr>
        <p:spPr>
          <a:xfrm>
            <a:off x="10775557" y="3306510"/>
            <a:ext cx="74552" cy="183113"/>
          </a:xfrm>
          <a:custGeom>
            <a:avLst/>
            <a:gdLst>
              <a:gd name="connsiteX0" fmla="*/ 10 w 66675"/>
              <a:gd name="connsiteY0" fmla="*/ 10 h 202045"/>
              <a:gd name="connsiteX1" fmla="*/ 66685 w 66675"/>
              <a:gd name="connsiteY1" fmla="*/ 10 h 202045"/>
              <a:gd name="connsiteX2" fmla="*/ 66685 w 66675"/>
              <a:gd name="connsiteY2" fmla="*/ 202055 h 202045"/>
              <a:gd name="connsiteX3" fmla="*/ 10 w 66675"/>
              <a:gd name="connsiteY3" fmla="*/ 202055 h 202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202045">
                <a:moveTo>
                  <a:pt x="10" y="10"/>
                </a:moveTo>
                <a:lnTo>
                  <a:pt x="66685" y="10"/>
                </a:lnTo>
                <a:lnTo>
                  <a:pt x="66685" y="202055"/>
                </a:lnTo>
                <a:lnTo>
                  <a:pt x="10" y="202055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76" name="Forma libre: forma 175">
            <a:extLst>
              <a:ext uri="{FF2B5EF4-FFF2-40B4-BE49-F238E27FC236}">
                <a16:creationId xmlns:a16="http://schemas.microsoft.com/office/drawing/2014/main" id="{C73C102B-99F8-529B-43DF-E97F1D633193}"/>
              </a:ext>
            </a:extLst>
          </p:cNvPr>
          <p:cNvSpPr/>
          <p:nvPr/>
        </p:nvSpPr>
        <p:spPr>
          <a:xfrm>
            <a:off x="8031335" y="3786636"/>
            <a:ext cx="74552" cy="71070"/>
          </a:xfrm>
          <a:custGeom>
            <a:avLst/>
            <a:gdLst>
              <a:gd name="connsiteX0" fmla="*/ 10 w 66675"/>
              <a:gd name="connsiteY0" fmla="*/ 10 h 235719"/>
              <a:gd name="connsiteX1" fmla="*/ 66685 w 66675"/>
              <a:gd name="connsiteY1" fmla="*/ 10 h 235719"/>
              <a:gd name="connsiteX2" fmla="*/ 66685 w 66675"/>
              <a:gd name="connsiteY2" fmla="*/ 235730 h 235719"/>
              <a:gd name="connsiteX3" fmla="*/ 10 w 66675"/>
              <a:gd name="connsiteY3" fmla="*/ 235730 h 23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235719">
                <a:moveTo>
                  <a:pt x="10" y="10"/>
                </a:moveTo>
                <a:lnTo>
                  <a:pt x="66685" y="10"/>
                </a:lnTo>
                <a:lnTo>
                  <a:pt x="66685" y="235730"/>
                </a:lnTo>
                <a:lnTo>
                  <a:pt x="10" y="235730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80" name="Forma libre: forma 179">
            <a:extLst>
              <a:ext uri="{FF2B5EF4-FFF2-40B4-BE49-F238E27FC236}">
                <a16:creationId xmlns:a16="http://schemas.microsoft.com/office/drawing/2014/main" id="{454E1278-96CC-42F9-BEB4-DE2416A0F12A}"/>
              </a:ext>
            </a:extLst>
          </p:cNvPr>
          <p:cNvSpPr/>
          <p:nvPr/>
        </p:nvSpPr>
        <p:spPr>
          <a:xfrm>
            <a:off x="8029764" y="4074295"/>
            <a:ext cx="74552" cy="126853"/>
          </a:xfrm>
          <a:custGeom>
            <a:avLst/>
            <a:gdLst>
              <a:gd name="connsiteX0" fmla="*/ 10 w 66675"/>
              <a:gd name="connsiteY0" fmla="*/ 10 h 303068"/>
              <a:gd name="connsiteX1" fmla="*/ 66685 w 66675"/>
              <a:gd name="connsiteY1" fmla="*/ 10 h 303068"/>
              <a:gd name="connsiteX2" fmla="*/ 66685 w 66675"/>
              <a:gd name="connsiteY2" fmla="*/ 303078 h 303068"/>
              <a:gd name="connsiteX3" fmla="*/ 10 w 66675"/>
              <a:gd name="connsiteY3" fmla="*/ 303078 h 30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303068">
                <a:moveTo>
                  <a:pt x="10" y="10"/>
                </a:moveTo>
                <a:lnTo>
                  <a:pt x="66685" y="10"/>
                </a:lnTo>
                <a:lnTo>
                  <a:pt x="66685" y="303078"/>
                </a:lnTo>
                <a:lnTo>
                  <a:pt x="10" y="303078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81" name="Forma libre: forma 180">
            <a:extLst>
              <a:ext uri="{FF2B5EF4-FFF2-40B4-BE49-F238E27FC236}">
                <a16:creationId xmlns:a16="http://schemas.microsoft.com/office/drawing/2014/main" id="{E5A94412-B2C1-4ED3-0900-446004557859}"/>
              </a:ext>
            </a:extLst>
          </p:cNvPr>
          <p:cNvSpPr/>
          <p:nvPr/>
        </p:nvSpPr>
        <p:spPr>
          <a:xfrm>
            <a:off x="5287125" y="3094629"/>
            <a:ext cx="74552" cy="179520"/>
          </a:xfrm>
          <a:custGeom>
            <a:avLst/>
            <a:gdLst>
              <a:gd name="connsiteX0" fmla="*/ 10 w 66675"/>
              <a:gd name="connsiteY0" fmla="*/ 10 h 336742"/>
              <a:gd name="connsiteX1" fmla="*/ 66685 w 66675"/>
              <a:gd name="connsiteY1" fmla="*/ 10 h 336742"/>
              <a:gd name="connsiteX2" fmla="*/ 66685 w 66675"/>
              <a:gd name="connsiteY2" fmla="*/ 336752 h 336742"/>
              <a:gd name="connsiteX3" fmla="*/ 10 w 66675"/>
              <a:gd name="connsiteY3" fmla="*/ 336752 h 336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336742">
                <a:moveTo>
                  <a:pt x="10" y="10"/>
                </a:moveTo>
                <a:lnTo>
                  <a:pt x="66685" y="10"/>
                </a:lnTo>
                <a:lnTo>
                  <a:pt x="66685" y="336752"/>
                </a:lnTo>
                <a:lnTo>
                  <a:pt x="10" y="336752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82" name="Forma libre: forma 181">
            <a:extLst>
              <a:ext uri="{FF2B5EF4-FFF2-40B4-BE49-F238E27FC236}">
                <a16:creationId xmlns:a16="http://schemas.microsoft.com/office/drawing/2014/main" id="{A461D5F3-52B7-D1DE-0CE8-07E49D103092}"/>
              </a:ext>
            </a:extLst>
          </p:cNvPr>
          <p:cNvSpPr/>
          <p:nvPr/>
        </p:nvSpPr>
        <p:spPr>
          <a:xfrm>
            <a:off x="10775557" y="4475829"/>
            <a:ext cx="74552" cy="147365"/>
          </a:xfrm>
          <a:custGeom>
            <a:avLst/>
            <a:gdLst>
              <a:gd name="connsiteX0" fmla="*/ 10 w 66675"/>
              <a:gd name="connsiteY0" fmla="*/ 10 h 336742"/>
              <a:gd name="connsiteX1" fmla="*/ 66685 w 66675"/>
              <a:gd name="connsiteY1" fmla="*/ 10 h 336742"/>
              <a:gd name="connsiteX2" fmla="*/ 66685 w 66675"/>
              <a:gd name="connsiteY2" fmla="*/ 336752 h 336742"/>
              <a:gd name="connsiteX3" fmla="*/ 10 w 66675"/>
              <a:gd name="connsiteY3" fmla="*/ 336752 h 336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336742">
                <a:moveTo>
                  <a:pt x="10" y="10"/>
                </a:moveTo>
                <a:lnTo>
                  <a:pt x="66685" y="10"/>
                </a:lnTo>
                <a:lnTo>
                  <a:pt x="66685" y="336752"/>
                </a:lnTo>
                <a:lnTo>
                  <a:pt x="10" y="336752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83" name="Forma libre: forma 182">
            <a:extLst>
              <a:ext uri="{FF2B5EF4-FFF2-40B4-BE49-F238E27FC236}">
                <a16:creationId xmlns:a16="http://schemas.microsoft.com/office/drawing/2014/main" id="{5994CBBD-45EF-7261-7D82-1761F1CA0D5E}"/>
              </a:ext>
            </a:extLst>
          </p:cNvPr>
          <p:cNvSpPr/>
          <p:nvPr/>
        </p:nvSpPr>
        <p:spPr>
          <a:xfrm>
            <a:off x="5287125" y="3462053"/>
            <a:ext cx="74552" cy="154883"/>
          </a:xfrm>
          <a:custGeom>
            <a:avLst/>
            <a:gdLst>
              <a:gd name="connsiteX0" fmla="*/ 10 w 66675"/>
              <a:gd name="connsiteY0" fmla="*/ 10 h 404090"/>
              <a:gd name="connsiteX1" fmla="*/ 66685 w 66675"/>
              <a:gd name="connsiteY1" fmla="*/ 10 h 404090"/>
              <a:gd name="connsiteX2" fmla="*/ 66685 w 66675"/>
              <a:gd name="connsiteY2" fmla="*/ 404100 h 404090"/>
              <a:gd name="connsiteX3" fmla="*/ 10 w 66675"/>
              <a:gd name="connsiteY3" fmla="*/ 404100 h 40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404090">
                <a:moveTo>
                  <a:pt x="10" y="10"/>
                </a:moveTo>
                <a:lnTo>
                  <a:pt x="66685" y="10"/>
                </a:lnTo>
                <a:lnTo>
                  <a:pt x="66685" y="404100"/>
                </a:lnTo>
                <a:lnTo>
                  <a:pt x="10" y="404100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84" name="Forma libre: forma 183">
            <a:extLst>
              <a:ext uri="{FF2B5EF4-FFF2-40B4-BE49-F238E27FC236}">
                <a16:creationId xmlns:a16="http://schemas.microsoft.com/office/drawing/2014/main" id="{316A23A6-9128-C7F3-5E81-4F03D01C6BED}"/>
              </a:ext>
            </a:extLst>
          </p:cNvPr>
          <p:cNvSpPr/>
          <p:nvPr/>
        </p:nvSpPr>
        <p:spPr>
          <a:xfrm>
            <a:off x="2542904" y="2676083"/>
            <a:ext cx="74552" cy="259407"/>
          </a:xfrm>
          <a:custGeom>
            <a:avLst/>
            <a:gdLst>
              <a:gd name="connsiteX0" fmla="*/ 10 w 66675"/>
              <a:gd name="connsiteY0" fmla="*/ 10 h 404090"/>
              <a:gd name="connsiteX1" fmla="*/ 66685 w 66675"/>
              <a:gd name="connsiteY1" fmla="*/ 10 h 404090"/>
              <a:gd name="connsiteX2" fmla="*/ 66685 w 66675"/>
              <a:gd name="connsiteY2" fmla="*/ 404101 h 404090"/>
              <a:gd name="connsiteX3" fmla="*/ 10 w 66675"/>
              <a:gd name="connsiteY3" fmla="*/ 404101 h 40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404090">
                <a:moveTo>
                  <a:pt x="10" y="10"/>
                </a:moveTo>
                <a:lnTo>
                  <a:pt x="66685" y="10"/>
                </a:lnTo>
                <a:lnTo>
                  <a:pt x="66685" y="404101"/>
                </a:lnTo>
                <a:lnTo>
                  <a:pt x="10" y="404101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85" name="Forma libre: forma 184">
            <a:extLst>
              <a:ext uri="{FF2B5EF4-FFF2-40B4-BE49-F238E27FC236}">
                <a16:creationId xmlns:a16="http://schemas.microsoft.com/office/drawing/2014/main" id="{9D7C69EB-94EF-77AB-D29D-0B4FCF2F652B}"/>
              </a:ext>
            </a:extLst>
          </p:cNvPr>
          <p:cNvSpPr/>
          <p:nvPr/>
        </p:nvSpPr>
        <p:spPr>
          <a:xfrm>
            <a:off x="5287125" y="3886375"/>
            <a:ext cx="74552" cy="274230"/>
          </a:xfrm>
          <a:custGeom>
            <a:avLst/>
            <a:gdLst>
              <a:gd name="connsiteX0" fmla="*/ 10 w 66675"/>
              <a:gd name="connsiteY0" fmla="*/ 10 h 404090"/>
              <a:gd name="connsiteX1" fmla="*/ 66685 w 66675"/>
              <a:gd name="connsiteY1" fmla="*/ 10 h 404090"/>
              <a:gd name="connsiteX2" fmla="*/ 66685 w 66675"/>
              <a:gd name="connsiteY2" fmla="*/ 404100 h 404090"/>
              <a:gd name="connsiteX3" fmla="*/ 10 w 66675"/>
              <a:gd name="connsiteY3" fmla="*/ 404100 h 404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404090">
                <a:moveTo>
                  <a:pt x="10" y="10"/>
                </a:moveTo>
                <a:lnTo>
                  <a:pt x="66685" y="10"/>
                </a:lnTo>
                <a:lnTo>
                  <a:pt x="66685" y="404100"/>
                </a:lnTo>
                <a:lnTo>
                  <a:pt x="10" y="404100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86" name="Forma libre: forma 185">
            <a:extLst>
              <a:ext uri="{FF2B5EF4-FFF2-40B4-BE49-F238E27FC236}">
                <a16:creationId xmlns:a16="http://schemas.microsoft.com/office/drawing/2014/main" id="{CD026AD1-4E6E-0432-C8F2-A93318E92BC6}"/>
              </a:ext>
            </a:extLst>
          </p:cNvPr>
          <p:cNvSpPr/>
          <p:nvPr/>
        </p:nvSpPr>
        <p:spPr>
          <a:xfrm>
            <a:off x="5287125" y="4515508"/>
            <a:ext cx="74552" cy="182237"/>
          </a:xfrm>
          <a:custGeom>
            <a:avLst/>
            <a:gdLst>
              <a:gd name="connsiteX0" fmla="*/ 10 w 66675"/>
              <a:gd name="connsiteY0" fmla="*/ 10 h 471438"/>
              <a:gd name="connsiteX1" fmla="*/ 66685 w 66675"/>
              <a:gd name="connsiteY1" fmla="*/ 10 h 471438"/>
              <a:gd name="connsiteX2" fmla="*/ 66685 w 66675"/>
              <a:gd name="connsiteY2" fmla="*/ 471449 h 471438"/>
              <a:gd name="connsiteX3" fmla="*/ 10 w 66675"/>
              <a:gd name="connsiteY3" fmla="*/ 471449 h 471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471438">
                <a:moveTo>
                  <a:pt x="10" y="10"/>
                </a:moveTo>
                <a:lnTo>
                  <a:pt x="66685" y="10"/>
                </a:lnTo>
                <a:lnTo>
                  <a:pt x="66685" y="471449"/>
                </a:lnTo>
                <a:lnTo>
                  <a:pt x="10" y="471449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87" name="Forma libre: forma 186">
            <a:extLst>
              <a:ext uri="{FF2B5EF4-FFF2-40B4-BE49-F238E27FC236}">
                <a16:creationId xmlns:a16="http://schemas.microsoft.com/office/drawing/2014/main" id="{2DB979EC-40C0-8BA8-D09A-6537861ACDFF}"/>
              </a:ext>
            </a:extLst>
          </p:cNvPr>
          <p:cNvSpPr/>
          <p:nvPr/>
        </p:nvSpPr>
        <p:spPr>
          <a:xfrm>
            <a:off x="5287125" y="5040862"/>
            <a:ext cx="74552" cy="149212"/>
          </a:xfrm>
          <a:custGeom>
            <a:avLst/>
            <a:gdLst>
              <a:gd name="connsiteX0" fmla="*/ 10 w 66675"/>
              <a:gd name="connsiteY0" fmla="*/ 10 h 538788"/>
              <a:gd name="connsiteX1" fmla="*/ 66685 w 66675"/>
              <a:gd name="connsiteY1" fmla="*/ 10 h 538788"/>
              <a:gd name="connsiteX2" fmla="*/ 66685 w 66675"/>
              <a:gd name="connsiteY2" fmla="*/ 538798 h 538788"/>
              <a:gd name="connsiteX3" fmla="*/ 10 w 66675"/>
              <a:gd name="connsiteY3" fmla="*/ 538798 h 53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538788">
                <a:moveTo>
                  <a:pt x="10" y="10"/>
                </a:moveTo>
                <a:lnTo>
                  <a:pt x="66685" y="10"/>
                </a:lnTo>
                <a:lnTo>
                  <a:pt x="66685" y="538798"/>
                </a:lnTo>
                <a:lnTo>
                  <a:pt x="10" y="538798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88" name="Forma libre: forma 187">
            <a:extLst>
              <a:ext uri="{FF2B5EF4-FFF2-40B4-BE49-F238E27FC236}">
                <a16:creationId xmlns:a16="http://schemas.microsoft.com/office/drawing/2014/main" id="{404C4F5D-CE0A-36F2-F27A-7DA6AE77D96A}"/>
              </a:ext>
            </a:extLst>
          </p:cNvPr>
          <p:cNvSpPr/>
          <p:nvPr/>
        </p:nvSpPr>
        <p:spPr>
          <a:xfrm>
            <a:off x="8031335" y="4445312"/>
            <a:ext cx="74552" cy="132527"/>
          </a:xfrm>
          <a:custGeom>
            <a:avLst/>
            <a:gdLst>
              <a:gd name="connsiteX0" fmla="*/ 10 w 66675"/>
              <a:gd name="connsiteY0" fmla="*/ 10 h 606136"/>
              <a:gd name="connsiteX1" fmla="*/ 66685 w 66675"/>
              <a:gd name="connsiteY1" fmla="*/ 10 h 606136"/>
              <a:gd name="connsiteX2" fmla="*/ 66685 w 66675"/>
              <a:gd name="connsiteY2" fmla="*/ 606147 h 606136"/>
              <a:gd name="connsiteX3" fmla="*/ 10 w 66675"/>
              <a:gd name="connsiteY3" fmla="*/ 606147 h 606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606136">
                <a:moveTo>
                  <a:pt x="10" y="10"/>
                </a:moveTo>
                <a:lnTo>
                  <a:pt x="66685" y="10"/>
                </a:lnTo>
                <a:lnTo>
                  <a:pt x="66685" y="606147"/>
                </a:lnTo>
                <a:lnTo>
                  <a:pt x="10" y="606147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91" name="Forma libre: forma 190">
            <a:extLst>
              <a:ext uri="{FF2B5EF4-FFF2-40B4-BE49-F238E27FC236}">
                <a16:creationId xmlns:a16="http://schemas.microsoft.com/office/drawing/2014/main" id="{86E68E62-0155-3270-F36B-FF7D4C2599AE}"/>
              </a:ext>
            </a:extLst>
          </p:cNvPr>
          <p:cNvSpPr/>
          <p:nvPr/>
        </p:nvSpPr>
        <p:spPr>
          <a:xfrm>
            <a:off x="2542904" y="3408404"/>
            <a:ext cx="74552" cy="208531"/>
          </a:xfrm>
          <a:custGeom>
            <a:avLst/>
            <a:gdLst>
              <a:gd name="connsiteX0" fmla="*/ 10 w 66675"/>
              <a:gd name="connsiteY0" fmla="*/ 10 h 740833"/>
              <a:gd name="connsiteX1" fmla="*/ 66685 w 66675"/>
              <a:gd name="connsiteY1" fmla="*/ 10 h 740833"/>
              <a:gd name="connsiteX2" fmla="*/ 66685 w 66675"/>
              <a:gd name="connsiteY2" fmla="*/ 740844 h 740833"/>
              <a:gd name="connsiteX3" fmla="*/ 10 w 66675"/>
              <a:gd name="connsiteY3" fmla="*/ 740844 h 740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740833">
                <a:moveTo>
                  <a:pt x="10" y="10"/>
                </a:moveTo>
                <a:lnTo>
                  <a:pt x="66685" y="10"/>
                </a:lnTo>
                <a:lnTo>
                  <a:pt x="66685" y="740844"/>
                </a:lnTo>
                <a:lnTo>
                  <a:pt x="10" y="740844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93" name="Forma libre: forma 192">
            <a:extLst>
              <a:ext uri="{FF2B5EF4-FFF2-40B4-BE49-F238E27FC236}">
                <a16:creationId xmlns:a16="http://schemas.microsoft.com/office/drawing/2014/main" id="{B8D0E1CD-B024-FE5A-3C36-3FD967D4B490}"/>
              </a:ext>
            </a:extLst>
          </p:cNvPr>
          <p:cNvSpPr/>
          <p:nvPr/>
        </p:nvSpPr>
        <p:spPr>
          <a:xfrm>
            <a:off x="8031335" y="5080976"/>
            <a:ext cx="74552" cy="425302"/>
          </a:xfrm>
          <a:custGeom>
            <a:avLst/>
            <a:gdLst>
              <a:gd name="connsiteX0" fmla="*/ 10 w 66675"/>
              <a:gd name="connsiteY0" fmla="*/ 10 h 1245946"/>
              <a:gd name="connsiteX1" fmla="*/ 66685 w 66675"/>
              <a:gd name="connsiteY1" fmla="*/ 10 h 1245946"/>
              <a:gd name="connsiteX2" fmla="*/ 66685 w 66675"/>
              <a:gd name="connsiteY2" fmla="*/ 1245956 h 1245946"/>
              <a:gd name="connsiteX3" fmla="*/ 10 w 66675"/>
              <a:gd name="connsiteY3" fmla="*/ 1245956 h 1245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1245946">
                <a:moveTo>
                  <a:pt x="10" y="10"/>
                </a:moveTo>
                <a:lnTo>
                  <a:pt x="66685" y="10"/>
                </a:lnTo>
                <a:lnTo>
                  <a:pt x="66685" y="1245956"/>
                </a:lnTo>
                <a:lnTo>
                  <a:pt x="10" y="1245956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94" name="Forma libre: forma 193">
            <a:extLst>
              <a:ext uri="{FF2B5EF4-FFF2-40B4-BE49-F238E27FC236}">
                <a16:creationId xmlns:a16="http://schemas.microsoft.com/office/drawing/2014/main" id="{70AD62C2-35BD-3DA8-5C00-64C25D1BD2A6}"/>
              </a:ext>
            </a:extLst>
          </p:cNvPr>
          <p:cNvSpPr/>
          <p:nvPr/>
        </p:nvSpPr>
        <p:spPr>
          <a:xfrm>
            <a:off x="2542904" y="4445313"/>
            <a:ext cx="74552" cy="545788"/>
          </a:xfrm>
          <a:custGeom>
            <a:avLst/>
            <a:gdLst>
              <a:gd name="connsiteX0" fmla="*/ 10 w 66675"/>
              <a:gd name="connsiteY0" fmla="*/ 10 h 2188825"/>
              <a:gd name="connsiteX1" fmla="*/ 66685 w 66675"/>
              <a:gd name="connsiteY1" fmla="*/ 10 h 2188825"/>
              <a:gd name="connsiteX2" fmla="*/ 66685 w 66675"/>
              <a:gd name="connsiteY2" fmla="*/ 2188836 h 2188825"/>
              <a:gd name="connsiteX3" fmla="*/ 10 w 66675"/>
              <a:gd name="connsiteY3" fmla="*/ 2188836 h 218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75" h="2188825">
                <a:moveTo>
                  <a:pt x="10" y="10"/>
                </a:moveTo>
                <a:lnTo>
                  <a:pt x="66685" y="10"/>
                </a:lnTo>
                <a:lnTo>
                  <a:pt x="66685" y="2188836"/>
                </a:lnTo>
                <a:lnTo>
                  <a:pt x="10" y="2188836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0F696C78-7B9B-6620-D34A-AC75E5991DD6}"/>
              </a:ext>
            </a:extLst>
          </p:cNvPr>
          <p:cNvSpPr/>
          <p:nvPr/>
        </p:nvSpPr>
        <p:spPr>
          <a:xfrm>
            <a:off x="2617457" y="4928818"/>
            <a:ext cx="2658562" cy="182673"/>
          </a:xfrm>
          <a:custGeom>
            <a:avLst/>
            <a:gdLst>
              <a:gd name="connsiteX0" fmla="*/ 10 w 2387603"/>
              <a:gd name="connsiteY0" fmla="*/ 10 h 41852"/>
              <a:gd name="connsiteX1" fmla="*/ 2387613 w 2387603"/>
              <a:gd name="connsiteY1" fmla="*/ 41863 h 41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41852">
                <a:moveTo>
                  <a:pt x="10" y="10"/>
                </a:moveTo>
                <a:cubicBezTo>
                  <a:pt x="1193807" y="10"/>
                  <a:pt x="1193807" y="41863"/>
                  <a:pt x="2387613" y="41863"/>
                </a:cubicBezTo>
              </a:path>
            </a:pathLst>
          </a:custGeom>
          <a:noFill/>
          <a:ln w="104775" cap="flat">
            <a:solidFill>
              <a:schemeClr val="accent1">
                <a:lumMod val="60000"/>
                <a:lumOff val="40000"/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A479C3B0-E3C4-7C47-8C26-849D33754BED}"/>
              </a:ext>
            </a:extLst>
          </p:cNvPr>
          <p:cNvSpPr/>
          <p:nvPr/>
        </p:nvSpPr>
        <p:spPr>
          <a:xfrm>
            <a:off x="2622266" y="3543587"/>
            <a:ext cx="2660047" cy="1154157"/>
          </a:xfrm>
          <a:custGeom>
            <a:avLst/>
            <a:gdLst>
              <a:gd name="connsiteX0" fmla="*/ 10 w 2387603"/>
              <a:gd name="connsiteY0" fmla="*/ 647996 h 647985"/>
              <a:gd name="connsiteX1" fmla="*/ 2387613 w 2387603"/>
              <a:gd name="connsiteY1" fmla="*/ 10 h 647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647985">
                <a:moveTo>
                  <a:pt x="10" y="647996"/>
                </a:moveTo>
                <a:cubicBezTo>
                  <a:pt x="1193807" y="647996"/>
                  <a:pt x="1193807" y="10"/>
                  <a:pt x="2387613" y="10"/>
                </a:cubicBezTo>
              </a:path>
            </a:pathLst>
          </a:custGeom>
          <a:noFill/>
          <a:ln w="155575" cap="flat">
            <a:solidFill>
              <a:schemeClr val="accent1">
                <a:lumMod val="60000"/>
                <a:lumOff val="40000"/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1" name="Forma libre: forma 10">
            <a:extLst>
              <a:ext uri="{FF2B5EF4-FFF2-40B4-BE49-F238E27FC236}">
                <a16:creationId xmlns:a16="http://schemas.microsoft.com/office/drawing/2014/main" id="{9F1A967E-F5E7-C337-3C17-7EAB5BAB2B66}"/>
              </a:ext>
            </a:extLst>
          </p:cNvPr>
          <p:cNvSpPr/>
          <p:nvPr/>
        </p:nvSpPr>
        <p:spPr>
          <a:xfrm>
            <a:off x="2617456" y="2503430"/>
            <a:ext cx="2669669" cy="2058587"/>
          </a:xfrm>
          <a:custGeom>
            <a:avLst/>
            <a:gdLst>
              <a:gd name="connsiteX0" fmla="*/ 10 w 2387603"/>
              <a:gd name="connsiteY0" fmla="*/ 1573558 h 1573548"/>
              <a:gd name="connsiteX1" fmla="*/ 2387613 w 2387603"/>
              <a:gd name="connsiteY1" fmla="*/ 10 h 1573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573548">
                <a:moveTo>
                  <a:pt x="10" y="1573558"/>
                </a:moveTo>
                <a:cubicBezTo>
                  <a:pt x="1193807" y="1573558"/>
                  <a:pt x="1193807" y="10"/>
                  <a:pt x="2387613" y="10"/>
                </a:cubicBezTo>
              </a:path>
            </a:pathLst>
          </a:custGeom>
          <a:noFill/>
          <a:ln w="202045" cap="flat">
            <a:solidFill>
              <a:schemeClr val="accent1">
                <a:lumMod val="60000"/>
                <a:lumOff val="40000"/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EF60AF07-13AF-FC8B-255C-EAEED76CD934}"/>
              </a:ext>
            </a:extLst>
          </p:cNvPr>
          <p:cNvSpPr/>
          <p:nvPr/>
        </p:nvSpPr>
        <p:spPr>
          <a:xfrm>
            <a:off x="2617456" y="2810799"/>
            <a:ext cx="2664857" cy="1205066"/>
          </a:xfrm>
          <a:custGeom>
            <a:avLst/>
            <a:gdLst>
              <a:gd name="connsiteX0" fmla="*/ 10 w 2387603"/>
              <a:gd name="connsiteY0" fmla="*/ 10 h 1388820"/>
              <a:gd name="connsiteX1" fmla="*/ 2387613 w 2387603"/>
              <a:gd name="connsiteY1" fmla="*/ 1388830 h 138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388820">
                <a:moveTo>
                  <a:pt x="10" y="10"/>
                </a:moveTo>
                <a:cubicBezTo>
                  <a:pt x="1193807" y="10"/>
                  <a:pt x="1193807" y="1388830"/>
                  <a:pt x="2387613" y="1388830"/>
                </a:cubicBezTo>
              </a:path>
            </a:pathLst>
          </a:custGeom>
          <a:noFill/>
          <a:ln w="250825" cap="flat">
            <a:solidFill>
              <a:schemeClr val="tx2">
                <a:lumMod val="75000"/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3" name="Forma libre: forma 12">
            <a:extLst>
              <a:ext uri="{FF2B5EF4-FFF2-40B4-BE49-F238E27FC236}">
                <a16:creationId xmlns:a16="http://schemas.microsoft.com/office/drawing/2014/main" id="{ED6687B8-615E-B298-2244-9C32B7FAE5FD}"/>
              </a:ext>
            </a:extLst>
          </p:cNvPr>
          <p:cNvSpPr/>
          <p:nvPr/>
        </p:nvSpPr>
        <p:spPr>
          <a:xfrm>
            <a:off x="2617456" y="3189673"/>
            <a:ext cx="2664857" cy="317829"/>
          </a:xfrm>
          <a:custGeom>
            <a:avLst/>
            <a:gdLst>
              <a:gd name="connsiteX0" fmla="*/ 10 w 2387603"/>
              <a:gd name="connsiteY0" fmla="*/ 344929 h 344919"/>
              <a:gd name="connsiteX1" fmla="*/ 2387613 w 2387603"/>
              <a:gd name="connsiteY1" fmla="*/ 10 h 344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44919">
                <a:moveTo>
                  <a:pt x="10" y="344929"/>
                </a:moveTo>
                <a:cubicBezTo>
                  <a:pt x="1193807" y="344929"/>
                  <a:pt x="1193807" y="10"/>
                  <a:pt x="2387613" y="10"/>
                </a:cubicBezTo>
              </a:path>
            </a:pathLst>
          </a:custGeom>
          <a:noFill/>
          <a:ln w="190500" cap="flat">
            <a:solidFill>
              <a:schemeClr val="accent4"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E20CAADD-7E28-821E-6AFA-54CE162CC4A8}"/>
              </a:ext>
            </a:extLst>
          </p:cNvPr>
          <p:cNvSpPr/>
          <p:nvPr/>
        </p:nvSpPr>
        <p:spPr>
          <a:xfrm>
            <a:off x="5361677" y="2950750"/>
            <a:ext cx="2669658" cy="1632328"/>
          </a:xfrm>
          <a:custGeom>
            <a:avLst/>
            <a:gdLst>
              <a:gd name="connsiteX0" fmla="*/ 10 w 2387593"/>
              <a:gd name="connsiteY0" fmla="*/ 1801100 h 1801089"/>
              <a:gd name="connsiteX1" fmla="*/ 2387604 w 2387593"/>
              <a:gd name="connsiteY1" fmla="*/ 10 h 1801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801089">
                <a:moveTo>
                  <a:pt x="10" y="1801100"/>
                </a:moveTo>
                <a:cubicBezTo>
                  <a:pt x="1193807" y="1801100"/>
                  <a:pt x="1193807" y="10"/>
                  <a:pt x="2387604" y="10"/>
                </a:cubicBezTo>
              </a:path>
            </a:pathLst>
          </a:custGeom>
          <a:noFill/>
          <a:ln w="134697" cap="flat">
            <a:solidFill>
              <a:srgbClr val="B5E1A1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62BF8316-57A0-E979-D69B-924EFB92867D}"/>
              </a:ext>
            </a:extLst>
          </p:cNvPr>
          <p:cNvSpPr/>
          <p:nvPr/>
        </p:nvSpPr>
        <p:spPr>
          <a:xfrm>
            <a:off x="5366487" y="4101854"/>
            <a:ext cx="2661705" cy="561878"/>
          </a:xfrm>
          <a:custGeom>
            <a:avLst/>
            <a:gdLst>
              <a:gd name="connsiteX0" fmla="*/ 10 w 2387593"/>
              <a:gd name="connsiteY0" fmla="*/ 617697 h 617686"/>
              <a:gd name="connsiteX1" fmla="*/ 2387604 w 2387593"/>
              <a:gd name="connsiteY1" fmla="*/ 10 h 617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617686">
                <a:moveTo>
                  <a:pt x="10" y="617697"/>
                </a:moveTo>
                <a:cubicBezTo>
                  <a:pt x="1193807" y="617697"/>
                  <a:pt x="1193807" y="10"/>
                  <a:pt x="2387604" y="10"/>
                </a:cubicBezTo>
              </a:path>
            </a:pathLst>
          </a:custGeom>
          <a:noFill/>
          <a:ln w="63500" cap="flat">
            <a:solidFill>
              <a:srgbClr val="B5E1A1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DA98264-7AFD-837A-1D66-F5C195D4CF3D}"/>
              </a:ext>
            </a:extLst>
          </p:cNvPr>
          <p:cNvSpPr/>
          <p:nvPr/>
        </p:nvSpPr>
        <p:spPr>
          <a:xfrm>
            <a:off x="5364918" y="4172260"/>
            <a:ext cx="2668774" cy="908137"/>
          </a:xfrm>
          <a:custGeom>
            <a:avLst/>
            <a:gdLst>
              <a:gd name="connsiteX0" fmla="*/ 10 w 2387593"/>
              <a:gd name="connsiteY0" fmla="*/ 712947 h 712936"/>
              <a:gd name="connsiteX1" fmla="*/ 2387604 w 2387593"/>
              <a:gd name="connsiteY1" fmla="*/ 10 h 712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712936">
                <a:moveTo>
                  <a:pt x="10" y="712947"/>
                </a:moveTo>
                <a:cubicBezTo>
                  <a:pt x="1193807" y="712947"/>
                  <a:pt x="1193807" y="10"/>
                  <a:pt x="2387604" y="10"/>
                </a:cubicBezTo>
              </a:path>
            </a:pathLst>
          </a:custGeom>
          <a:noFill/>
          <a:ln w="63500" cap="flat">
            <a:solidFill>
              <a:schemeClr val="accent3"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9B95EB2F-2140-9A3A-6377-54669E27C869}"/>
              </a:ext>
            </a:extLst>
          </p:cNvPr>
          <p:cNvSpPr/>
          <p:nvPr/>
        </p:nvSpPr>
        <p:spPr>
          <a:xfrm>
            <a:off x="5372783" y="5135470"/>
            <a:ext cx="2647446" cy="324276"/>
          </a:xfrm>
          <a:custGeom>
            <a:avLst/>
            <a:gdLst>
              <a:gd name="connsiteX0" fmla="*/ 10 w 2387593"/>
              <a:gd name="connsiteY0" fmla="*/ 10 h 656167"/>
              <a:gd name="connsiteX1" fmla="*/ 2387604 w 2387593"/>
              <a:gd name="connsiteY1" fmla="*/ 656178 h 656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656167">
                <a:moveTo>
                  <a:pt x="10" y="10"/>
                </a:moveTo>
                <a:cubicBezTo>
                  <a:pt x="1193807" y="10"/>
                  <a:pt x="1193807" y="656178"/>
                  <a:pt x="2387604" y="656178"/>
                </a:cubicBezTo>
              </a:path>
            </a:pathLst>
          </a:custGeom>
          <a:noFill/>
          <a:ln w="63500" cap="flat">
            <a:solidFill>
              <a:schemeClr val="accent3"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6" name="Forma libre: forma 25">
            <a:extLst>
              <a:ext uri="{FF2B5EF4-FFF2-40B4-BE49-F238E27FC236}">
                <a16:creationId xmlns:a16="http://schemas.microsoft.com/office/drawing/2014/main" id="{C0EF5487-067C-5D1F-E968-22CF888CF673}"/>
              </a:ext>
            </a:extLst>
          </p:cNvPr>
          <p:cNvSpPr/>
          <p:nvPr/>
        </p:nvSpPr>
        <p:spPr>
          <a:xfrm>
            <a:off x="5358524" y="3565488"/>
            <a:ext cx="2661705" cy="1732070"/>
          </a:xfrm>
          <a:custGeom>
            <a:avLst/>
            <a:gdLst>
              <a:gd name="connsiteX0" fmla="*/ 10 w 2387593"/>
              <a:gd name="connsiteY0" fmla="*/ 10 h 1952148"/>
              <a:gd name="connsiteX1" fmla="*/ 2387604 w 2387593"/>
              <a:gd name="connsiteY1" fmla="*/ 1952159 h 1952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952148">
                <a:moveTo>
                  <a:pt x="10" y="10"/>
                </a:moveTo>
                <a:cubicBezTo>
                  <a:pt x="1193807" y="10"/>
                  <a:pt x="1193807" y="1952159"/>
                  <a:pt x="2387604" y="1952159"/>
                </a:cubicBezTo>
              </a:path>
            </a:pathLst>
          </a:custGeom>
          <a:noFill/>
          <a:ln w="63500" cap="flat">
            <a:solidFill>
              <a:schemeClr val="accent3">
                <a:alpha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7" name="Forma libre: forma 26">
            <a:extLst>
              <a:ext uri="{FF2B5EF4-FFF2-40B4-BE49-F238E27FC236}">
                <a16:creationId xmlns:a16="http://schemas.microsoft.com/office/drawing/2014/main" id="{765A5639-F674-57F8-B202-19459AE0C5D3}"/>
              </a:ext>
            </a:extLst>
          </p:cNvPr>
          <p:cNvSpPr/>
          <p:nvPr/>
        </p:nvSpPr>
        <p:spPr>
          <a:xfrm>
            <a:off x="5361677" y="3510119"/>
            <a:ext cx="2666516" cy="1024900"/>
          </a:xfrm>
          <a:custGeom>
            <a:avLst/>
            <a:gdLst>
              <a:gd name="connsiteX0" fmla="*/ 10 w 2387593"/>
              <a:gd name="connsiteY0" fmla="*/ 10 h 1183414"/>
              <a:gd name="connsiteX1" fmla="*/ 2387604 w 2387593"/>
              <a:gd name="connsiteY1" fmla="*/ 1183425 h 118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183414">
                <a:moveTo>
                  <a:pt x="10" y="10"/>
                </a:moveTo>
                <a:cubicBezTo>
                  <a:pt x="1193807" y="10"/>
                  <a:pt x="1193807" y="1183425"/>
                  <a:pt x="2387604" y="1183425"/>
                </a:cubicBezTo>
              </a:path>
            </a:pathLst>
          </a:custGeom>
          <a:noFill/>
          <a:ln w="63500" cap="flat">
            <a:solidFill>
              <a:schemeClr val="accent3">
                <a:alpha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8" name="Forma libre: forma 27">
            <a:extLst>
              <a:ext uri="{FF2B5EF4-FFF2-40B4-BE49-F238E27FC236}">
                <a16:creationId xmlns:a16="http://schemas.microsoft.com/office/drawing/2014/main" id="{9805F546-C578-2A15-4411-864C792741FF}"/>
              </a:ext>
            </a:extLst>
          </p:cNvPr>
          <p:cNvSpPr/>
          <p:nvPr/>
        </p:nvSpPr>
        <p:spPr>
          <a:xfrm>
            <a:off x="5361677" y="2503430"/>
            <a:ext cx="2669658" cy="1972398"/>
          </a:xfrm>
          <a:custGeom>
            <a:avLst/>
            <a:gdLst>
              <a:gd name="connsiteX0" fmla="*/ 10 w 2387593"/>
              <a:gd name="connsiteY0" fmla="*/ 10 h 2176318"/>
              <a:gd name="connsiteX1" fmla="*/ 2387604 w 2387593"/>
              <a:gd name="connsiteY1" fmla="*/ 2176329 h 2176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2176318">
                <a:moveTo>
                  <a:pt x="10" y="10"/>
                </a:moveTo>
                <a:cubicBezTo>
                  <a:pt x="1193807" y="10"/>
                  <a:pt x="1193807" y="2176329"/>
                  <a:pt x="2387604" y="2176329"/>
                </a:cubicBezTo>
              </a:path>
            </a:pathLst>
          </a:custGeom>
          <a:noFill/>
          <a:ln w="67349" cap="flat">
            <a:solidFill>
              <a:schemeClr val="accent3">
                <a:alpha val="9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9" name="Forma libre: forma 28">
            <a:extLst>
              <a:ext uri="{FF2B5EF4-FFF2-40B4-BE49-F238E27FC236}">
                <a16:creationId xmlns:a16="http://schemas.microsoft.com/office/drawing/2014/main" id="{7EC56FD7-F898-00E6-6E47-1F49EE887B90}"/>
              </a:ext>
            </a:extLst>
          </p:cNvPr>
          <p:cNvSpPr/>
          <p:nvPr/>
        </p:nvSpPr>
        <p:spPr>
          <a:xfrm>
            <a:off x="5361677" y="2564467"/>
            <a:ext cx="2669658" cy="2547024"/>
          </a:xfrm>
          <a:custGeom>
            <a:avLst/>
            <a:gdLst>
              <a:gd name="connsiteX0" fmla="*/ 10 w 2387593"/>
              <a:gd name="connsiteY0" fmla="*/ 10 h 2810353"/>
              <a:gd name="connsiteX1" fmla="*/ 2387604 w 2387593"/>
              <a:gd name="connsiteY1" fmla="*/ 2810363 h 2810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2810353">
                <a:moveTo>
                  <a:pt x="10" y="10"/>
                </a:moveTo>
                <a:cubicBezTo>
                  <a:pt x="1193807" y="10"/>
                  <a:pt x="1193807" y="2810363"/>
                  <a:pt x="2387604" y="2810363"/>
                </a:cubicBezTo>
              </a:path>
            </a:pathLst>
          </a:custGeom>
          <a:noFill/>
          <a:ln w="67349" cap="flat">
            <a:solidFill>
              <a:schemeClr val="accent3">
                <a:alpha val="9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0" name="Forma libre: forma 29">
            <a:extLst>
              <a:ext uri="{FF2B5EF4-FFF2-40B4-BE49-F238E27FC236}">
                <a16:creationId xmlns:a16="http://schemas.microsoft.com/office/drawing/2014/main" id="{8BA6A1B6-2AB2-5E81-2A9C-F977952C2487}"/>
              </a:ext>
            </a:extLst>
          </p:cNvPr>
          <p:cNvSpPr/>
          <p:nvPr/>
        </p:nvSpPr>
        <p:spPr>
          <a:xfrm>
            <a:off x="5361677" y="2442391"/>
            <a:ext cx="2669658" cy="1372479"/>
          </a:xfrm>
          <a:custGeom>
            <a:avLst/>
            <a:gdLst>
              <a:gd name="connsiteX0" fmla="*/ 10 w 2387593"/>
              <a:gd name="connsiteY0" fmla="*/ 10 h 1514375"/>
              <a:gd name="connsiteX1" fmla="*/ 2387604 w 2387593"/>
              <a:gd name="connsiteY1" fmla="*/ 1514386 h 15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514375">
                <a:moveTo>
                  <a:pt x="10" y="10"/>
                </a:moveTo>
                <a:cubicBezTo>
                  <a:pt x="1193807" y="10"/>
                  <a:pt x="1193807" y="1514386"/>
                  <a:pt x="2387604" y="1514386"/>
                </a:cubicBezTo>
              </a:path>
            </a:pathLst>
          </a:custGeom>
          <a:noFill/>
          <a:ln w="67349" cap="flat">
            <a:solidFill>
              <a:schemeClr val="accent3">
                <a:alpha val="9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1" name="Forma libre: forma 30">
            <a:extLst>
              <a:ext uri="{FF2B5EF4-FFF2-40B4-BE49-F238E27FC236}">
                <a16:creationId xmlns:a16="http://schemas.microsoft.com/office/drawing/2014/main" id="{30E22774-2A43-36D3-1488-414E613DEA84}"/>
              </a:ext>
            </a:extLst>
          </p:cNvPr>
          <p:cNvSpPr/>
          <p:nvPr/>
        </p:nvSpPr>
        <p:spPr>
          <a:xfrm>
            <a:off x="5366489" y="4127145"/>
            <a:ext cx="2660133" cy="1253786"/>
          </a:xfrm>
          <a:custGeom>
            <a:avLst/>
            <a:gdLst>
              <a:gd name="connsiteX0" fmla="*/ 10 w 2387593"/>
              <a:gd name="connsiteY0" fmla="*/ 10 h 1654854"/>
              <a:gd name="connsiteX1" fmla="*/ 2387604 w 2387593"/>
              <a:gd name="connsiteY1" fmla="*/ 1654865 h 1654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654854">
                <a:moveTo>
                  <a:pt x="10" y="10"/>
                </a:moveTo>
                <a:cubicBezTo>
                  <a:pt x="1193807" y="10"/>
                  <a:pt x="1193807" y="1654865"/>
                  <a:pt x="2387604" y="1654865"/>
                </a:cubicBezTo>
              </a:path>
            </a:pathLst>
          </a:custGeom>
          <a:noFill/>
          <a:ln w="63500" cap="flat">
            <a:solidFill>
              <a:srgbClr val="499DB2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2" name="Forma libre: forma 31">
            <a:extLst>
              <a:ext uri="{FF2B5EF4-FFF2-40B4-BE49-F238E27FC236}">
                <a16:creationId xmlns:a16="http://schemas.microsoft.com/office/drawing/2014/main" id="{58535CB9-E321-E00C-9549-6D7257B98A41}"/>
              </a:ext>
            </a:extLst>
          </p:cNvPr>
          <p:cNvSpPr/>
          <p:nvPr/>
        </p:nvSpPr>
        <p:spPr>
          <a:xfrm>
            <a:off x="5361677" y="2269742"/>
            <a:ext cx="2669658" cy="1647148"/>
          </a:xfrm>
          <a:custGeom>
            <a:avLst/>
            <a:gdLst>
              <a:gd name="connsiteX0" fmla="*/ 10 w 2387593"/>
              <a:gd name="connsiteY0" fmla="*/ 1817452 h 1817442"/>
              <a:gd name="connsiteX1" fmla="*/ 2387604 w 2387593"/>
              <a:gd name="connsiteY1" fmla="*/ 10 h 1817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817442">
                <a:moveTo>
                  <a:pt x="10" y="1817452"/>
                </a:moveTo>
                <a:cubicBezTo>
                  <a:pt x="1193807" y="1817452"/>
                  <a:pt x="1193807" y="10"/>
                  <a:pt x="2387604" y="10"/>
                </a:cubicBezTo>
              </a:path>
            </a:pathLst>
          </a:custGeom>
          <a:noFill/>
          <a:ln w="67349" cap="flat">
            <a:solidFill>
              <a:srgbClr val="499DB2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3" name="Forma libre: forma 32">
            <a:extLst>
              <a:ext uri="{FF2B5EF4-FFF2-40B4-BE49-F238E27FC236}">
                <a16:creationId xmlns:a16="http://schemas.microsoft.com/office/drawing/2014/main" id="{5879A7D6-A18C-49D2-F6BD-1D039E357072}"/>
              </a:ext>
            </a:extLst>
          </p:cNvPr>
          <p:cNvSpPr/>
          <p:nvPr/>
        </p:nvSpPr>
        <p:spPr>
          <a:xfrm>
            <a:off x="5361677" y="3159155"/>
            <a:ext cx="2669658" cy="849292"/>
          </a:xfrm>
          <a:custGeom>
            <a:avLst/>
            <a:gdLst>
              <a:gd name="connsiteX0" fmla="*/ 10 w 2387593"/>
              <a:gd name="connsiteY0" fmla="*/ 937108 h 937098"/>
              <a:gd name="connsiteX1" fmla="*/ 2387604 w 2387593"/>
              <a:gd name="connsiteY1" fmla="*/ 10 h 937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937098">
                <a:moveTo>
                  <a:pt x="10" y="937108"/>
                </a:moveTo>
                <a:cubicBezTo>
                  <a:pt x="1193807" y="937108"/>
                  <a:pt x="1193807" y="10"/>
                  <a:pt x="2387604" y="10"/>
                </a:cubicBezTo>
              </a:path>
            </a:pathLst>
          </a:custGeom>
          <a:noFill/>
          <a:ln w="190500" cap="flat">
            <a:solidFill>
              <a:srgbClr val="499DB2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6" name="Forma libre: forma 35">
            <a:extLst>
              <a:ext uri="{FF2B5EF4-FFF2-40B4-BE49-F238E27FC236}">
                <a16:creationId xmlns:a16="http://schemas.microsoft.com/office/drawing/2014/main" id="{45AB6842-4E4C-370D-C823-B0D8E0D6EC5D}"/>
              </a:ext>
            </a:extLst>
          </p:cNvPr>
          <p:cNvSpPr/>
          <p:nvPr/>
        </p:nvSpPr>
        <p:spPr>
          <a:xfrm>
            <a:off x="5361677" y="3118608"/>
            <a:ext cx="2669658" cy="294722"/>
          </a:xfrm>
          <a:custGeom>
            <a:avLst/>
            <a:gdLst>
              <a:gd name="connsiteX0" fmla="*/ 10 w 2387593"/>
              <a:gd name="connsiteY0" fmla="*/ 10 h 325192"/>
              <a:gd name="connsiteX1" fmla="*/ 2387604 w 2387593"/>
              <a:gd name="connsiteY1" fmla="*/ 325203 h 325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325192">
                <a:moveTo>
                  <a:pt x="10" y="10"/>
                </a:moveTo>
                <a:cubicBezTo>
                  <a:pt x="1193807" y="10"/>
                  <a:pt x="1193807" y="325203"/>
                  <a:pt x="2387604" y="325203"/>
                </a:cubicBezTo>
              </a:path>
            </a:pathLst>
          </a:custGeom>
          <a:noFill/>
          <a:ln w="33674" cap="flat">
            <a:solidFill>
              <a:srgbClr val="7AC7A6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7" name="Forma libre: forma 36">
            <a:extLst>
              <a:ext uri="{FF2B5EF4-FFF2-40B4-BE49-F238E27FC236}">
                <a16:creationId xmlns:a16="http://schemas.microsoft.com/office/drawing/2014/main" id="{FB484B96-85A8-AD2E-F52D-BC9C3BFC2B4A}"/>
              </a:ext>
            </a:extLst>
          </p:cNvPr>
          <p:cNvSpPr/>
          <p:nvPr/>
        </p:nvSpPr>
        <p:spPr>
          <a:xfrm>
            <a:off x="5366489" y="3204934"/>
            <a:ext cx="2669656" cy="1995834"/>
          </a:xfrm>
          <a:custGeom>
            <a:avLst/>
            <a:gdLst>
              <a:gd name="connsiteX0" fmla="*/ 10 w 2387593"/>
              <a:gd name="connsiteY0" fmla="*/ 10 h 2215762"/>
              <a:gd name="connsiteX1" fmla="*/ 2387604 w 2387593"/>
              <a:gd name="connsiteY1" fmla="*/ 2215773 h 2215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2215762">
                <a:moveTo>
                  <a:pt x="10" y="10"/>
                </a:moveTo>
                <a:cubicBezTo>
                  <a:pt x="1193807" y="10"/>
                  <a:pt x="1193807" y="2215773"/>
                  <a:pt x="2387604" y="2215773"/>
                </a:cubicBezTo>
              </a:path>
            </a:pathLst>
          </a:custGeom>
          <a:noFill/>
          <a:ln w="134697" cap="flat">
            <a:solidFill>
              <a:srgbClr val="7AC7A6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3" name="Forma libre: forma 42">
            <a:extLst>
              <a:ext uri="{FF2B5EF4-FFF2-40B4-BE49-F238E27FC236}">
                <a16:creationId xmlns:a16="http://schemas.microsoft.com/office/drawing/2014/main" id="{B175CA6F-1C24-B237-6FB8-B4C2BA403EC7}"/>
              </a:ext>
            </a:extLst>
          </p:cNvPr>
          <p:cNvSpPr/>
          <p:nvPr/>
        </p:nvSpPr>
        <p:spPr>
          <a:xfrm>
            <a:off x="8116993" y="4582638"/>
            <a:ext cx="2655421" cy="813124"/>
          </a:xfrm>
          <a:custGeom>
            <a:avLst/>
            <a:gdLst>
              <a:gd name="connsiteX0" fmla="*/ 10 w 2387603"/>
              <a:gd name="connsiteY0" fmla="*/ 1038140 h 1038129"/>
              <a:gd name="connsiteX1" fmla="*/ 2387613 w 2387603"/>
              <a:gd name="connsiteY1" fmla="*/ 10 h 1038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038129">
                <a:moveTo>
                  <a:pt x="10" y="1038140"/>
                </a:moveTo>
                <a:cubicBezTo>
                  <a:pt x="1193816" y="1038140"/>
                  <a:pt x="1193816" y="10"/>
                  <a:pt x="2387613" y="10"/>
                </a:cubicBezTo>
              </a:path>
            </a:pathLst>
          </a:custGeom>
          <a:noFill/>
          <a:ln w="63500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9" name="Forma libre: forma 48">
            <a:extLst>
              <a:ext uri="{FF2B5EF4-FFF2-40B4-BE49-F238E27FC236}">
                <a16:creationId xmlns:a16="http://schemas.microsoft.com/office/drawing/2014/main" id="{4F9E55B3-AF5E-C082-BFE3-B959C89A9B54}"/>
              </a:ext>
            </a:extLst>
          </p:cNvPr>
          <p:cNvSpPr/>
          <p:nvPr/>
        </p:nvSpPr>
        <p:spPr>
          <a:xfrm>
            <a:off x="8102745" y="4503393"/>
            <a:ext cx="2672811" cy="45719"/>
          </a:xfrm>
          <a:custGeom>
            <a:avLst/>
            <a:gdLst>
              <a:gd name="connsiteX0" fmla="*/ 10 w 2387603"/>
              <a:gd name="connsiteY0" fmla="*/ 134703 h 134692"/>
              <a:gd name="connsiteX1" fmla="*/ 2387613 w 2387603"/>
              <a:gd name="connsiteY1" fmla="*/ 10 h 134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34692">
                <a:moveTo>
                  <a:pt x="10" y="134703"/>
                </a:moveTo>
                <a:cubicBezTo>
                  <a:pt x="1193816" y="134703"/>
                  <a:pt x="1193816" y="10"/>
                  <a:pt x="2387613" y="10"/>
                </a:cubicBezTo>
              </a:path>
            </a:pathLst>
          </a:custGeom>
          <a:noFill/>
          <a:ln w="63500" cap="flat">
            <a:solidFill>
              <a:srgbClr val="FCB66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55" name="Forma libre: forma 54">
            <a:extLst>
              <a:ext uri="{FF2B5EF4-FFF2-40B4-BE49-F238E27FC236}">
                <a16:creationId xmlns:a16="http://schemas.microsoft.com/office/drawing/2014/main" id="{2FE1E11D-BEEF-6A1D-CA4D-FDDB1102D736}"/>
              </a:ext>
            </a:extLst>
          </p:cNvPr>
          <p:cNvSpPr/>
          <p:nvPr/>
        </p:nvSpPr>
        <p:spPr>
          <a:xfrm>
            <a:off x="8105887" y="3824894"/>
            <a:ext cx="2669669" cy="696712"/>
          </a:xfrm>
          <a:custGeom>
            <a:avLst/>
            <a:gdLst>
              <a:gd name="connsiteX0" fmla="*/ 10 w 2387603"/>
              <a:gd name="connsiteY0" fmla="*/ 10 h 695610"/>
              <a:gd name="connsiteX1" fmla="*/ 2387613 w 2387603"/>
              <a:gd name="connsiteY1" fmla="*/ 695621 h 695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695610">
                <a:moveTo>
                  <a:pt x="10" y="10"/>
                </a:moveTo>
                <a:cubicBezTo>
                  <a:pt x="1193816" y="10"/>
                  <a:pt x="1193816" y="695621"/>
                  <a:pt x="2387613" y="695621"/>
                </a:cubicBezTo>
              </a:path>
            </a:pathLst>
          </a:custGeom>
          <a:noFill/>
          <a:ln w="33674" cap="flat">
            <a:solidFill>
              <a:srgbClr val="F5804E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61" name="Forma libre: forma 60">
            <a:extLst>
              <a:ext uri="{FF2B5EF4-FFF2-40B4-BE49-F238E27FC236}">
                <a16:creationId xmlns:a16="http://schemas.microsoft.com/office/drawing/2014/main" id="{34B020E5-E5D8-34A6-912F-5774AFBAC4E4}"/>
              </a:ext>
            </a:extLst>
          </p:cNvPr>
          <p:cNvSpPr/>
          <p:nvPr/>
        </p:nvSpPr>
        <p:spPr>
          <a:xfrm>
            <a:off x="8105887" y="2935491"/>
            <a:ext cx="2669669" cy="416798"/>
          </a:xfrm>
          <a:custGeom>
            <a:avLst/>
            <a:gdLst>
              <a:gd name="connsiteX0" fmla="*/ 10 w 2387603"/>
              <a:gd name="connsiteY0" fmla="*/ 10 h 459889"/>
              <a:gd name="connsiteX1" fmla="*/ 2387613 w 2387603"/>
              <a:gd name="connsiteY1" fmla="*/ 459900 h 459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459889">
                <a:moveTo>
                  <a:pt x="10" y="10"/>
                </a:moveTo>
                <a:cubicBezTo>
                  <a:pt x="1193816" y="10"/>
                  <a:pt x="1193816" y="459900"/>
                  <a:pt x="2387613" y="459900"/>
                </a:cubicBezTo>
              </a:path>
            </a:pathLst>
          </a:custGeom>
          <a:noFill/>
          <a:ln w="33674" cap="flat">
            <a:solidFill>
              <a:srgbClr val="CD374B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1" name="Forma libre: forma 70">
            <a:extLst>
              <a:ext uri="{FF2B5EF4-FFF2-40B4-BE49-F238E27FC236}">
                <a16:creationId xmlns:a16="http://schemas.microsoft.com/office/drawing/2014/main" id="{2290599D-8245-D7FD-2DFE-503BC8616BD9}"/>
              </a:ext>
            </a:extLst>
          </p:cNvPr>
          <p:cNvSpPr/>
          <p:nvPr/>
        </p:nvSpPr>
        <p:spPr>
          <a:xfrm>
            <a:off x="8105887" y="3413330"/>
            <a:ext cx="2669669" cy="716757"/>
          </a:xfrm>
          <a:custGeom>
            <a:avLst/>
            <a:gdLst>
              <a:gd name="connsiteX0" fmla="*/ 10 w 2387603"/>
              <a:gd name="connsiteY0" fmla="*/ 790871 h 790860"/>
              <a:gd name="connsiteX1" fmla="*/ 2387613 w 2387603"/>
              <a:gd name="connsiteY1" fmla="*/ 10 h 790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790860">
                <a:moveTo>
                  <a:pt x="10" y="790871"/>
                </a:moveTo>
                <a:cubicBezTo>
                  <a:pt x="1193816" y="790871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EF0A5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4" name="Forma libre: forma 73">
            <a:extLst>
              <a:ext uri="{FF2B5EF4-FFF2-40B4-BE49-F238E27FC236}">
                <a16:creationId xmlns:a16="http://schemas.microsoft.com/office/drawing/2014/main" id="{50636DC5-DE57-0851-2377-6C42F68EA397}"/>
              </a:ext>
            </a:extLst>
          </p:cNvPr>
          <p:cNvSpPr/>
          <p:nvPr/>
        </p:nvSpPr>
        <p:spPr>
          <a:xfrm>
            <a:off x="8105887" y="4153739"/>
            <a:ext cx="2669669" cy="398383"/>
          </a:xfrm>
          <a:custGeom>
            <a:avLst/>
            <a:gdLst>
              <a:gd name="connsiteX0" fmla="*/ 10 w 2387603"/>
              <a:gd name="connsiteY0" fmla="*/ 10 h 364645"/>
              <a:gd name="connsiteX1" fmla="*/ 2387613 w 2387603"/>
              <a:gd name="connsiteY1" fmla="*/ 364655 h 364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64645">
                <a:moveTo>
                  <a:pt x="10" y="10"/>
                </a:moveTo>
                <a:cubicBezTo>
                  <a:pt x="1193816" y="10"/>
                  <a:pt x="1193816" y="364655"/>
                  <a:pt x="2387613" y="364655"/>
                </a:cubicBezTo>
              </a:path>
            </a:pathLst>
          </a:custGeom>
          <a:noFill/>
          <a:ln w="33674" cap="flat">
            <a:solidFill>
              <a:srgbClr val="FEF0A5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5" name="Forma libre: forma 74">
            <a:extLst>
              <a:ext uri="{FF2B5EF4-FFF2-40B4-BE49-F238E27FC236}">
                <a16:creationId xmlns:a16="http://schemas.microsoft.com/office/drawing/2014/main" id="{F0A0EDEE-A2D1-0F40-1202-34017046DD42}"/>
              </a:ext>
            </a:extLst>
          </p:cNvPr>
          <p:cNvSpPr/>
          <p:nvPr/>
        </p:nvSpPr>
        <p:spPr>
          <a:xfrm>
            <a:off x="8105887" y="3459108"/>
            <a:ext cx="2669669" cy="1866021"/>
          </a:xfrm>
          <a:custGeom>
            <a:avLst/>
            <a:gdLst>
              <a:gd name="connsiteX0" fmla="*/ 10 w 2387603"/>
              <a:gd name="connsiteY0" fmla="*/ 2058953 h 2058943"/>
              <a:gd name="connsiteX1" fmla="*/ 2387613 w 2387603"/>
              <a:gd name="connsiteY1" fmla="*/ 10 h 2058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058943">
                <a:moveTo>
                  <a:pt x="10" y="2058953"/>
                </a:moveTo>
                <a:cubicBezTo>
                  <a:pt x="1193816" y="2058953"/>
                  <a:pt x="1193816" y="10"/>
                  <a:pt x="2387613" y="10"/>
                </a:cubicBezTo>
              </a:path>
            </a:pathLst>
          </a:custGeom>
          <a:noFill/>
          <a:ln w="67349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7" name="Forma libre: forma 76">
            <a:extLst>
              <a:ext uri="{FF2B5EF4-FFF2-40B4-BE49-F238E27FC236}">
                <a16:creationId xmlns:a16="http://schemas.microsoft.com/office/drawing/2014/main" id="{B31C35E8-211F-C0BD-97E9-A3F43AF7F67E}"/>
              </a:ext>
            </a:extLst>
          </p:cNvPr>
          <p:cNvSpPr/>
          <p:nvPr/>
        </p:nvSpPr>
        <p:spPr>
          <a:xfrm>
            <a:off x="8105887" y="2788128"/>
            <a:ext cx="2669669" cy="1702962"/>
          </a:xfrm>
          <a:custGeom>
            <a:avLst/>
            <a:gdLst>
              <a:gd name="connsiteX0" fmla="*/ 10 w 2387603"/>
              <a:gd name="connsiteY0" fmla="*/ 1879036 h 1879026"/>
              <a:gd name="connsiteX1" fmla="*/ 2387613 w 2387603"/>
              <a:gd name="connsiteY1" fmla="*/ 10 h 1879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879026">
                <a:moveTo>
                  <a:pt x="10" y="1879036"/>
                </a:moveTo>
                <a:cubicBezTo>
                  <a:pt x="1193816" y="1879036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CB66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8" name="Forma libre: forma 77">
            <a:extLst>
              <a:ext uri="{FF2B5EF4-FFF2-40B4-BE49-F238E27FC236}">
                <a16:creationId xmlns:a16="http://schemas.microsoft.com/office/drawing/2014/main" id="{1ADB36CE-F9EA-2C9E-FC05-79D8D4B59A24}"/>
              </a:ext>
            </a:extLst>
          </p:cNvPr>
          <p:cNvSpPr/>
          <p:nvPr/>
        </p:nvSpPr>
        <p:spPr>
          <a:xfrm>
            <a:off x="8105887" y="2818646"/>
            <a:ext cx="2669669" cy="2430179"/>
          </a:xfrm>
          <a:custGeom>
            <a:avLst/>
            <a:gdLst>
              <a:gd name="connsiteX0" fmla="*/ 10 w 2387603"/>
              <a:gd name="connsiteY0" fmla="*/ 2681438 h 2681428"/>
              <a:gd name="connsiteX1" fmla="*/ 2387613 w 2387603"/>
              <a:gd name="connsiteY1" fmla="*/ 10 h 26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681428">
                <a:moveTo>
                  <a:pt x="10" y="2681438"/>
                </a:moveTo>
                <a:cubicBezTo>
                  <a:pt x="1193816" y="2681438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9" name="Forma libre: forma 78">
            <a:extLst>
              <a:ext uri="{FF2B5EF4-FFF2-40B4-BE49-F238E27FC236}">
                <a16:creationId xmlns:a16="http://schemas.microsoft.com/office/drawing/2014/main" id="{7A0224CB-EE2C-5050-780A-5640B7EC2A44}"/>
              </a:ext>
            </a:extLst>
          </p:cNvPr>
          <p:cNvSpPr/>
          <p:nvPr/>
        </p:nvSpPr>
        <p:spPr>
          <a:xfrm>
            <a:off x="8105887" y="2757610"/>
            <a:ext cx="2669669" cy="1042008"/>
          </a:xfrm>
          <a:custGeom>
            <a:avLst/>
            <a:gdLst>
              <a:gd name="connsiteX0" fmla="*/ 10 w 2387603"/>
              <a:gd name="connsiteY0" fmla="*/ 1149749 h 1149738"/>
              <a:gd name="connsiteX1" fmla="*/ 2387613 w 2387603"/>
              <a:gd name="connsiteY1" fmla="*/ 10 h 1149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149738">
                <a:moveTo>
                  <a:pt x="10" y="1149749"/>
                </a:moveTo>
                <a:cubicBezTo>
                  <a:pt x="1193816" y="1149749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5804E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0" name="Forma libre: forma 79">
            <a:extLst>
              <a:ext uri="{FF2B5EF4-FFF2-40B4-BE49-F238E27FC236}">
                <a16:creationId xmlns:a16="http://schemas.microsoft.com/office/drawing/2014/main" id="{D068860F-73A3-5879-F2CE-0BDCBEDB2EE5}"/>
              </a:ext>
            </a:extLst>
          </p:cNvPr>
          <p:cNvSpPr/>
          <p:nvPr/>
        </p:nvSpPr>
        <p:spPr>
          <a:xfrm>
            <a:off x="8105887" y="2996529"/>
            <a:ext cx="2669669" cy="2282821"/>
          </a:xfrm>
          <a:custGeom>
            <a:avLst/>
            <a:gdLst>
              <a:gd name="connsiteX0" fmla="*/ 10 w 2387603"/>
              <a:gd name="connsiteY0" fmla="*/ 2518846 h 2518835"/>
              <a:gd name="connsiteX1" fmla="*/ 2387613 w 2387603"/>
              <a:gd name="connsiteY1" fmla="*/ 10 h 251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518835">
                <a:moveTo>
                  <a:pt x="10" y="2518846"/>
                </a:moveTo>
                <a:cubicBezTo>
                  <a:pt x="1193816" y="2518846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2" name="Forma libre: forma 81">
            <a:extLst>
              <a:ext uri="{FF2B5EF4-FFF2-40B4-BE49-F238E27FC236}">
                <a16:creationId xmlns:a16="http://schemas.microsoft.com/office/drawing/2014/main" id="{813FA42C-AE24-A557-BB8A-FFC3CDC495AE}"/>
              </a:ext>
            </a:extLst>
          </p:cNvPr>
          <p:cNvSpPr/>
          <p:nvPr/>
        </p:nvSpPr>
        <p:spPr>
          <a:xfrm>
            <a:off x="8105887" y="2462883"/>
            <a:ext cx="2669669" cy="2694386"/>
          </a:xfrm>
          <a:custGeom>
            <a:avLst/>
            <a:gdLst>
              <a:gd name="connsiteX0" fmla="*/ 10 w 2387603"/>
              <a:gd name="connsiteY0" fmla="*/ 2972962 h 2972951"/>
              <a:gd name="connsiteX1" fmla="*/ 2387613 w 2387603"/>
              <a:gd name="connsiteY1" fmla="*/ 10 h 2972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972951">
                <a:moveTo>
                  <a:pt x="10" y="2972962"/>
                </a:moveTo>
                <a:cubicBezTo>
                  <a:pt x="1193816" y="2972962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3" name="Forma libre: forma 82">
            <a:extLst>
              <a:ext uri="{FF2B5EF4-FFF2-40B4-BE49-F238E27FC236}">
                <a16:creationId xmlns:a16="http://schemas.microsoft.com/office/drawing/2014/main" id="{CDAA5341-BBBD-3FC8-1858-5E6C09A571D4}"/>
              </a:ext>
            </a:extLst>
          </p:cNvPr>
          <p:cNvSpPr/>
          <p:nvPr/>
        </p:nvSpPr>
        <p:spPr>
          <a:xfrm>
            <a:off x="8105887" y="2254482"/>
            <a:ext cx="2669669" cy="681008"/>
          </a:xfrm>
          <a:custGeom>
            <a:avLst/>
            <a:gdLst>
              <a:gd name="connsiteX0" fmla="*/ 10 w 2387603"/>
              <a:gd name="connsiteY0" fmla="*/ 10 h 751416"/>
              <a:gd name="connsiteX1" fmla="*/ 2387613 w 2387603"/>
              <a:gd name="connsiteY1" fmla="*/ 751427 h 75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751416">
                <a:moveTo>
                  <a:pt x="10" y="10"/>
                </a:moveTo>
                <a:cubicBezTo>
                  <a:pt x="1193816" y="10"/>
                  <a:pt x="1193816" y="751427"/>
                  <a:pt x="2387613" y="751427"/>
                </a:cubicBezTo>
              </a:path>
            </a:pathLst>
          </a:custGeom>
          <a:noFill/>
          <a:ln w="33674" cap="flat">
            <a:solidFill>
              <a:srgbClr val="FEE091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4" name="Forma libre: forma 83">
            <a:extLst>
              <a:ext uri="{FF2B5EF4-FFF2-40B4-BE49-F238E27FC236}">
                <a16:creationId xmlns:a16="http://schemas.microsoft.com/office/drawing/2014/main" id="{032B4D61-75F8-EC67-9E43-CA2B3940229D}"/>
              </a:ext>
            </a:extLst>
          </p:cNvPr>
          <p:cNvSpPr/>
          <p:nvPr/>
        </p:nvSpPr>
        <p:spPr>
          <a:xfrm>
            <a:off x="8105887" y="2285001"/>
            <a:ext cx="2669669" cy="1036773"/>
          </a:xfrm>
          <a:custGeom>
            <a:avLst/>
            <a:gdLst>
              <a:gd name="connsiteX0" fmla="*/ 10 w 2387603"/>
              <a:gd name="connsiteY0" fmla="*/ 10 h 1143962"/>
              <a:gd name="connsiteX1" fmla="*/ 2387613 w 2387603"/>
              <a:gd name="connsiteY1" fmla="*/ 1143972 h 1143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143962">
                <a:moveTo>
                  <a:pt x="10" y="10"/>
                </a:moveTo>
                <a:cubicBezTo>
                  <a:pt x="1193816" y="10"/>
                  <a:pt x="1193816" y="1143972"/>
                  <a:pt x="2387613" y="1143972"/>
                </a:cubicBezTo>
              </a:path>
            </a:pathLst>
          </a:custGeom>
          <a:noFill/>
          <a:ln w="33674" cap="flat">
            <a:solidFill>
              <a:srgbClr val="FEE091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5" name="Forma libre: forma 84">
            <a:extLst>
              <a:ext uri="{FF2B5EF4-FFF2-40B4-BE49-F238E27FC236}">
                <a16:creationId xmlns:a16="http://schemas.microsoft.com/office/drawing/2014/main" id="{64A8A31C-312C-1030-082B-E918C2549D93}"/>
              </a:ext>
            </a:extLst>
          </p:cNvPr>
          <p:cNvSpPr/>
          <p:nvPr/>
        </p:nvSpPr>
        <p:spPr>
          <a:xfrm>
            <a:off x="8105887" y="2966009"/>
            <a:ext cx="2669669" cy="208397"/>
          </a:xfrm>
          <a:custGeom>
            <a:avLst/>
            <a:gdLst>
              <a:gd name="connsiteX0" fmla="*/ 10 w 2387603"/>
              <a:gd name="connsiteY0" fmla="*/ 229954 h 229943"/>
              <a:gd name="connsiteX1" fmla="*/ 2387613 w 2387603"/>
              <a:gd name="connsiteY1" fmla="*/ 10 h 22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29943">
                <a:moveTo>
                  <a:pt x="10" y="229954"/>
                </a:moveTo>
                <a:cubicBezTo>
                  <a:pt x="1193816" y="229954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ECD7C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7" name="Forma libre: forma 86">
            <a:extLst>
              <a:ext uri="{FF2B5EF4-FFF2-40B4-BE49-F238E27FC236}">
                <a16:creationId xmlns:a16="http://schemas.microsoft.com/office/drawing/2014/main" id="{D9ACE970-F5A9-75AA-75E2-83CEA498E057}"/>
              </a:ext>
            </a:extLst>
          </p:cNvPr>
          <p:cNvSpPr/>
          <p:nvPr/>
        </p:nvSpPr>
        <p:spPr>
          <a:xfrm>
            <a:off x="8105887" y="3204933"/>
            <a:ext cx="2669669" cy="177882"/>
          </a:xfrm>
          <a:custGeom>
            <a:avLst/>
            <a:gdLst>
              <a:gd name="connsiteX0" fmla="*/ 10 w 2387603"/>
              <a:gd name="connsiteY0" fmla="*/ 10 h 196272"/>
              <a:gd name="connsiteX1" fmla="*/ 2387613 w 2387603"/>
              <a:gd name="connsiteY1" fmla="*/ 196282 h 19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96272">
                <a:moveTo>
                  <a:pt x="10" y="10"/>
                </a:moveTo>
                <a:cubicBezTo>
                  <a:pt x="1193816" y="10"/>
                  <a:pt x="1193816" y="196282"/>
                  <a:pt x="2387613" y="196282"/>
                </a:cubicBezTo>
              </a:path>
            </a:pathLst>
          </a:custGeom>
          <a:noFill/>
          <a:ln w="33674" cap="flat">
            <a:solidFill>
              <a:srgbClr val="FECD7C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8" name="Forma libre: forma 87">
            <a:extLst>
              <a:ext uri="{FF2B5EF4-FFF2-40B4-BE49-F238E27FC236}">
                <a16:creationId xmlns:a16="http://schemas.microsoft.com/office/drawing/2014/main" id="{6813E17C-F631-FDF2-A5B4-0A390FE8F748}"/>
              </a:ext>
            </a:extLst>
          </p:cNvPr>
          <p:cNvSpPr/>
          <p:nvPr/>
        </p:nvSpPr>
        <p:spPr>
          <a:xfrm>
            <a:off x="8105887" y="2432364"/>
            <a:ext cx="2669669" cy="711528"/>
          </a:xfrm>
          <a:custGeom>
            <a:avLst/>
            <a:gdLst>
              <a:gd name="connsiteX0" fmla="*/ 10 w 2387603"/>
              <a:gd name="connsiteY0" fmla="*/ 785101 h 785091"/>
              <a:gd name="connsiteX1" fmla="*/ 2387613 w 2387603"/>
              <a:gd name="connsiteY1" fmla="*/ 10 h 785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785091">
                <a:moveTo>
                  <a:pt x="10" y="785101"/>
                </a:moveTo>
                <a:cubicBezTo>
                  <a:pt x="1193816" y="785101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ECD7C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8F633997-4E02-C547-61DD-DB3DA2ABA4D2}"/>
              </a:ext>
            </a:extLst>
          </p:cNvPr>
          <p:cNvSpPr txBox="1"/>
          <p:nvPr/>
        </p:nvSpPr>
        <p:spPr>
          <a:xfrm>
            <a:off x="7037584" y="2150612"/>
            <a:ext cx="94194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Juegos extraescolares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02EED41D-10B2-636D-8346-40A22E48C1FD}"/>
              </a:ext>
            </a:extLst>
          </p:cNvPr>
          <p:cNvSpPr txBox="1"/>
          <p:nvPr/>
        </p:nvSpPr>
        <p:spPr>
          <a:xfrm>
            <a:off x="10821155" y="2328494"/>
            <a:ext cx="110479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Barras de equilibrios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6B8D492C-1AAA-4AB4-83BD-E68E45B48C00}"/>
              </a:ext>
            </a:extLst>
          </p:cNvPr>
          <p:cNvSpPr txBox="1"/>
          <p:nvPr/>
        </p:nvSpPr>
        <p:spPr>
          <a:xfrm>
            <a:off x="7311128" y="2837177"/>
            <a:ext cx="72020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Descansar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6DA03F5C-0932-0BBF-4E5A-840A01C80C91}"/>
              </a:ext>
            </a:extLst>
          </p:cNvPr>
          <p:cNvSpPr txBox="1"/>
          <p:nvPr/>
        </p:nvSpPr>
        <p:spPr>
          <a:xfrm>
            <a:off x="10821155" y="2668999"/>
            <a:ext cx="542136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Arenero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AB37A6D9-E98E-EADC-A3D7-090DA8426D8E}"/>
              </a:ext>
            </a:extLst>
          </p:cNvPr>
          <p:cNvSpPr txBox="1"/>
          <p:nvPr/>
        </p:nvSpPr>
        <p:spPr>
          <a:xfrm>
            <a:off x="10821155" y="2846880"/>
            <a:ext cx="115929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Pistas multi-deportes</a:t>
            </a:r>
          </a:p>
        </p:txBody>
      </p:sp>
      <p:sp>
        <p:nvSpPr>
          <p:cNvPr id="110" name="CuadroTexto 109">
            <a:extLst>
              <a:ext uri="{FF2B5EF4-FFF2-40B4-BE49-F238E27FC236}">
                <a16:creationId xmlns:a16="http://schemas.microsoft.com/office/drawing/2014/main" id="{70C8D270-3667-5F3A-5B50-66C6019ADB0D}"/>
              </a:ext>
            </a:extLst>
          </p:cNvPr>
          <p:cNvSpPr txBox="1"/>
          <p:nvPr/>
        </p:nvSpPr>
        <p:spPr>
          <a:xfrm>
            <a:off x="6821424" y="3040026"/>
            <a:ext cx="115810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Juegos en horario escolar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B6C99528-34E5-ADDF-7194-D3EAE308097A}"/>
              </a:ext>
            </a:extLst>
          </p:cNvPr>
          <p:cNvSpPr txBox="1"/>
          <p:nvPr/>
        </p:nvSpPr>
        <p:spPr>
          <a:xfrm>
            <a:off x="7471972" y="3295662"/>
            <a:ext cx="522087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Saltar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612BB36F-9851-B1B7-3444-550CBE84CE1C}"/>
              </a:ext>
            </a:extLst>
          </p:cNvPr>
          <p:cNvSpPr txBox="1"/>
          <p:nvPr/>
        </p:nvSpPr>
        <p:spPr>
          <a:xfrm>
            <a:off x="5366489" y="2384301"/>
            <a:ext cx="75939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de arenero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B388D66C-496E-C213-7441-29D42C28EBB4}"/>
              </a:ext>
            </a:extLst>
          </p:cNvPr>
          <p:cNvSpPr txBox="1"/>
          <p:nvPr/>
        </p:nvSpPr>
        <p:spPr>
          <a:xfrm>
            <a:off x="10821155" y="3278938"/>
            <a:ext cx="502061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Gradas</a:t>
            </a:r>
          </a:p>
        </p:txBody>
      </p:sp>
      <p:sp>
        <p:nvSpPr>
          <p:cNvPr id="122" name="CuadroTexto 121">
            <a:extLst>
              <a:ext uri="{FF2B5EF4-FFF2-40B4-BE49-F238E27FC236}">
                <a16:creationId xmlns:a16="http://schemas.microsoft.com/office/drawing/2014/main" id="{E88712A7-B597-D7FC-17B3-6C2B7348F6BF}"/>
              </a:ext>
            </a:extLst>
          </p:cNvPr>
          <p:cNvSpPr txBox="1"/>
          <p:nvPr/>
        </p:nvSpPr>
        <p:spPr>
          <a:xfrm>
            <a:off x="5366489" y="3075772"/>
            <a:ext cx="853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de juego libre</a:t>
            </a:r>
          </a:p>
        </p:txBody>
      </p:sp>
      <p:sp>
        <p:nvSpPr>
          <p:cNvPr id="123" name="CuadroTexto 122">
            <a:extLst>
              <a:ext uri="{FF2B5EF4-FFF2-40B4-BE49-F238E27FC236}">
                <a16:creationId xmlns:a16="http://schemas.microsoft.com/office/drawing/2014/main" id="{C053B0B7-CD97-0CB0-0B90-72730418F450}"/>
              </a:ext>
            </a:extLst>
          </p:cNvPr>
          <p:cNvSpPr txBox="1"/>
          <p:nvPr/>
        </p:nvSpPr>
        <p:spPr>
          <a:xfrm>
            <a:off x="10821155" y="4437875"/>
            <a:ext cx="899605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Mesas y bancos</a:t>
            </a:r>
          </a:p>
        </p:txBody>
      </p:sp>
      <p:sp>
        <p:nvSpPr>
          <p:cNvPr id="124" name="CuadroTexto 123">
            <a:extLst>
              <a:ext uri="{FF2B5EF4-FFF2-40B4-BE49-F238E27FC236}">
                <a16:creationId xmlns:a16="http://schemas.microsoft.com/office/drawing/2014/main" id="{A2E3A14F-C3FC-5151-D9D0-466702774F5A}"/>
              </a:ext>
            </a:extLst>
          </p:cNvPr>
          <p:cNvSpPr txBox="1"/>
          <p:nvPr/>
        </p:nvSpPr>
        <p:spPr>
          <a:xfrm>
            <a:off x="5366489" y="3497807"/>
            <a:ext cx="76895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Huerto y/o jardín</a:t>
            </a: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0E53B6A1-6111-A70A-F06F-5E58AFF6D97B}"/>
              </a:ext>
            </a:extLst>
          </p:cNvPr>
          <p:cNvSpPr txBox="1"/>
          <p:nvPr/>
        </p:nvSpPr>
        <p:spPr>
          <a:xfrm>
            <a:off x="1764806" y="2636537"/>
            <a:ext cx="746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activa</a:t>
            </a:r>
          </a:p>
        </p:txBody>
      </p:sp>
      <p:sp>
        <p:nvSpPr>
          <p:cNvPr id="126" name="CuadroTexto 125">
            <a:extLst>
              <a:ext uri="{FF2B5EF4-FFF2-40B4-BE49-F238E27FC236}">
                <a16:creationId xmlns:a16="http://schemas.microsoft.com/office/drawing/2014/main" id="{A737CEF9-E826-6C28-A7B9-C69E73595502}"/>
              </a:ext>
            </a:extLst>
          </p:cNvPr>
          <p:cNvSpPr txBox="1"/>
          <p:nvPr/>
        </p:nvSpPr>
        <p:spPr>
          <a:xfrm>
            <a:off x="5366489" y="3950358"/>
            <a:ext cx="70068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deportiva</a:t>
            </a:r>
          </a:p>
        </p:txBody>
      </p:sp>
      <p:sp>
        <p:nvSpPr>
          <p:cNvPr id="127" name="CuadroTexto 126">
            <a:extLst>
              <a:ext uri="{FF2B5EF4-FFF2-40B4-BE49-F238E27FC236}">
                <a16:creationId xmlns:a16="http://schemas.microsoft.com/office/drawing/2014/main" id="{56F78DC0-73C7-E2DE-EEA5-8A77C451A12D}"/>
              </a:ext>
            </a:extLst>
          </p:cNvPr>
          <p:cNvSpPr txBox="1"/>
          <p:nvPr/>
        </p:nvSpPr>
        <p:spPr>
          <a:xfrm>
            <a:off x="5366489" y="4433433"/>
            <a:ext cx="112393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de estar y descansar</a:t>
            </a:r>
          </a:p>
        </p:txBody>
      </p:sp>
      <p:sp>
        <p:nvSpPr>
          <p:cNvPr id="128" name="CuadroTexto 127">
            <a:extLst>
              <a:ext uri="{FF2B5EF4-FFF2-40B4-BE49-F238E27FC236}">
                <a16:creationId xmlns:a16="http://schemas.microsoft.com/office/drawing/2014/main" id="{1432AF1F-37E9-E4E4-C2E1-1BAA47281013}"/>
              </a:ext>
            </a:extLst>
          </p:cNvPr>
          <p:cNvSpPr txBox="1"/>
          <p:nvPr/>
        </p:nvSpPr>
        <p:spPr>
          <a:xfrm>
            <a:off x="5272283" y="5020533"/>
            <a:ext cx="85360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Aula exterior</a:t>
            </a:r>
          </a:p>
        </p:txBody>
      </p:sp>
      <p:sp>
        <p:nvSpPr>
          <p:cNvPr id="132" name="CuadroTexto 131">
            <a:extLst>
              <a:ext uri="{FF2B5EF4-FFF2-40B4-BE49-F238E27FC236}">
                <a16:creationId xmlns:a16="http://schemas.microsoft.com/office/drawing/2014/main" id="{A58D5C9A-1638-098C-C4B7-E2DCDBA5E1F6}"/>
              </a:ext>
            </a:extLst>
          </p:cNvPr>
          <p:cNvSpPr txBox="1"/>
          <p:nvPr/>
        </p:nvSpPr>
        <p:spPr>
          <a:xfrm>
            <a:off x="1510696" y="3230383"/>
            <a:ext cx="1000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semiactiva</a:t>
            </a:r>
          </a:p>
        </p:txBody>
      </p:sp>
      <p:sp>
        <p:nvSpPr>
          <p:cNvPr id="134" name="CuadroTexto 133">
            <a:extLst>
              <a:ext uri="{FF2B5EF4-FFF2-40B4-BE49-F238E27FC236}">
                <a16:creationId xmlns:a16="http://schemas.microsoft.com/office/drawing/2014/main" id="{CA3BA2E0-434A-0E12-E386-A1ABA5117846}"/>
              </a:ext>
            </a:extLst>
          </p:cNvPr>
          <p:cNvSpPr txBox="1"/>
          <p:nvPr/>
        </p:nvSpPr>
        <p:spPr>
          <a:xfrm>
            <a:off x="7197022" y="5064789"/>
            <a:ext cx="836669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Desarrollar el currículo escolar</a:t>
            </a:r>
          </a:p>
        </p:txBody>
      </p:sp>
      <p:sp>
        <p:nvSpPr>
          <p:cNvPr id="135" name="CuadroTexto 134">
            <a:extLst>
              <a:ext uri="{FF2B5EF4-FFF2-40B4-BE49-F238E27FC236}">
                <a16:creationId xmlns:a16="http://schemas.microsoft.com/office/drawing/2014/main" id="{751E4FC1-032F-14D4-A7BB-3F1002865812}"/>
              </a:ext>
            </a:extLst>
          </p:cNvPr>
          <p:cNvSpPr txBox="1"/>
          <p:nvPr/>
        </p:nvSpPr>
        <p:spPr>
          <a:xfrm>
            <a:off x="1587663" y="4531842"/>
            <a:ext cx="923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Tranquila</a:t>
            </a:r>
          </a:p>
        </p:txBody>
      </p:sp>
      <p:sp>
        <p:nvSpPr>
          <p:cNvPr id="136" name="CuadroTexto 135">
            <a:extLst>
              <a:ext uri="{FF2B5EF4-FFF2-40B4-BE49-F238E27FC236}">
                <a16:creationId xmlns:a16="http://schemas.microsoft.com/office/drawing/2014/main" id="{CB8F570F-3FD7-937A-3022-C4A615F49460}"/>
              </a:ext>
            </a:extLst>
          </p:cNvPr>
          <p:cNvSpPr txBox="1"/>
          <p:nvPr/>
        </p:nvSpPr>
        <p:spPr>
          <a:xfrm>
            <a:off x="10207539" y="1646999"/>
            <a:ext cx="12105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spc="0" baseline="0">
                <a:ln/>
                <a:solidFill>
                  <a:schemeClr val="tx1"/>
                </a:solidFill>
                <a:ea typeface="Roboto" panose="02000000000000000000" pitchFamily="2" charset="0"/>
                <a:sym typeface="Arial"/>
                <a:rtl val="0"/>
              </a:rPr>
              <a:t>ELEMENTOS</a:t>
            </a:r>
          </a:p>
        </p:txBody>
      </p: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F29D2F67-FEAE-DD02-A9C2-3440CEAF7FD6}"/>
              </a:ext>
            </a:extLst>
          </p:cNvPr>
          <p:cNvSpPr txBox="1"/>
          <p:nvPr/>
        </p:nvSpPr>
        <p:spPr>
          <a:xfrm>
            <a:off x="7420839" y="1646999"/>
            <a:ext cx="12955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spc="0" baseline="0" dirty="0">
                <a:ln/>
                <a:solidFill>
                  <a:schemeClr val="tx1"/>
                </a:solidFill>
                <a:ea typeface="Roboto" panose="02000000000000000000" pitchFamily="2" charset="0"/>
                <a:sym typeface="Arial"/>
                <a:rtl val="0"/>
              </a:rPr>
              <a:t>ACTIVIDADES</a:t>
            </a:r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id="{0F233846-43B8-7127-AF55-BD2219053907}"/>
              </a:ext>
            </a:extLst>
          </p:cNvPr>
          <p:cNvSpPr txBox="1"/>
          <p:nvPr/>
        </p:nvSpPr>
        <p:spPr>
          <a:xfrm>
            <a:off x="4988414" y="1646999"/>
            <a:ext cx="6719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spc="0" baseline="0">
                <a:ln/>
                <a:solidFill>
                  <a:schemeClr val="tx1"/>
                </a:solidFill>
                <a:ea typeface="Roboto" panose="02000000000000000000" pitchFamily="2" charset="0"/>
                <a:sym typeface="Arial"/>
                <a:rtl val="0"/>
              </a:rPr>
              <a:t>USOS</a:t>
            </a: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86D9CDFD-12D2-D81F-26B0-D527686FBAE1}"/>
              </a:ext>
            </a:extLst>
          </p:cNvPr>
          <p:cNvSpPr txBox="1"/>
          <p:nvPr/>
        </p:nvSpPr>
        <p:spPr>
          <a:xfrm>
            <a:off x="2249800" y="1646999"/>
            <a:ext cx="660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spc="0" baseline="0" dirty="0">
                <a:ln/>
                <a:solidFill>
                  <a:schemeClr val="tx1"/>
                </a:solidFill>
                <a:ea typeface="Roboto" panose="02000000000000000000" pitchFamily="2" charset="0"/>
                <a:sym typeface="Arial"/>
                <a:rtl val="0"/>
              </a:rPr>
              <a:t>ZONA</a:t>
            </a:r>
          </a:p>
        </p:txBody>
      </p:sp>
      <p:cxnSp>
        <p:nvCxnSpPr>
          <p:cNvPr id="140" name="Conector recto 139">
            <a:extLst>
              <a:ext uri="{FF2B5EF4-FFF2-40B4-BE49-F238E27FC236}">
                <a16:creationId xmlns:a16="http://schemas.microsoft.com/office/drawing/2014/main" id="{6C51BE27-D56B-88CA-190C-E2DB3AB16E6D}"/>
              </a:ext>
            </a:extLst>
          </p:cNvPr>
          <p:cNvCxnSpPr>
            <a:cxnSpLocks/>
          </p:cNvCxnSpPr>
          <p:nvPr/>
        </p:nvCxnSpPr>
        <p:spPr>
          <a:xfrm>
            <a:off x="2580180" y="1860503"/>
            <a:ext cx="0" cy="740177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Conector recto 140">
            <a:extLst>
              <a:ext uri="{FF2B5EF4-FFF2-40B4-BE49-F238E27FC236}">
                <a16:creationId xmlns:a16="http://schemas.microsoft.com/office/drawing/2014/main" id="{A1692085-B704-5FD1-C4C8-CDDD555B8FD3}"/>
              </a:ext>
            </a:extLst>
          </p:cNvPr>
          <p:cNvCxnSpPr>
            <a:cxnSpLocks/>
          </p:cNvCxnSpPr>
          <p:nvPr/>
        </p:nvCxnSpPr>
        <p:spPr>
          <a:xfrm>
            <a:off x="5313395" y="1860503"/>
            <a:ext cx="0" cy="482977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ector recto 141">
            <a:extLst>
              <a:ext uri="{FF2B5EF4-FFF2-40B4-BE49-F238E27FC236}">
                <a16:creationId xmlns:a16="http://schemas.microsoft.com/office/drawing/2014/main" id="{E3CC66A8-212E-B3F4-4583-DF54992FDDBE}"/>
              </a:ext>
            </a:extLst>
          </p:cNvPr>
          <p:cNvCxnSpPr>
            <a:cxnSpLocks/>
          </p:cNvCxnSpPr>
          <p:nvPr/>
        </p:nvCxnSpPr>
        <p:spPr>
          <a:xfrm>
            <a:off x="8070091" y="1860503"/>
            <a:ext cx="0" cy="350874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id="{83C40265-413E-F6F2-9097-044B7CD97DCD}"/>
              </a:ext>
            </a:extLst>
          </p:cNvPr>
          <p:cNvCxnSpPr>
            <a:cxnSpLocks/>
          </p:cNvCxnSpPr>
          <p:nvPr/>
        </p:nvCxnSpPr>
        <p:spPr>
          <a:xfrm>
            <a:off x="10821155" y="5650099"/>
            <a:ext cx="0" cy="252209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ector recto 144">
            <a:extLst>
              <a:ext uri="{FF2B5EF4-FFF2-40B4-BE49-F238E27FC236}">
                <a16:creationId xmlns:a16="http://schemas.microsoft.com/office/drawing/2014/main" id="{68735E49-42C4-7E4B-0ACF-EE3E22F3D5E7}"/>
              </a:ext>
            </a:extLst>
          </p:cNvPr>
          <p:cNvCxnSpPr>
            <a:cxnSpLocks/>
          </p:cNvCxnSpPr>
          <p:nvPr/>
        </p:nvCxnSpPr>
        <p:spPr>
          <a:xfrm>
            <a:off x="8070091" y="5574078"/>
            <a:ext cx="0" cy="338390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Conector recto 145">
            <a:extLst>
              <a:ext uri="{FF2B5EF4-FFF2-40B4-BE49-F238E27FC236}">
                <a16:creationId xmlns:a16="http://schemas.microsoft.com/office/drawing/2014/main" id="{DF2F6AC0-19F8-E50E-62DF-5E1018981E60}"/>
              </a:ext>
            </a:extLst>
          </p:cNvPr>
          <p:cNvCxnSpPr>
            <a:cxnSpLocks/>
          </p:cNvCxnSpPr>
          <p:nvPr/>
        </p:nvCxnSpPr>
        <p:spPr>
          <a:xfrm>
            <a:off x="5327706" y="5394441"/>
            <a:ext cx="0" cy="518027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Conector recto 146">
            <a:extLst>
              <a:ext uri="{FF2B5EF4-FFF2-40B4-BE49-F238E27FC236}">
                <a16:creationId xmlns:a16="http://schemas.microsoft.com/office/drawing/2014/main" id="{FDA737C1-9CB8-1216-23DE-FF27D2E68C7E}"/>
              </a:ext>
            </a:extLst>
          </p:cNvPr>
          <p:cNvCxnSpPr>
            <a:cxnSpLocks/>
          </p:cNvCxnSpPr>
          <p:nvPr/>
        </p:nvCxnSpPr>
        <p:spPr>
          <a:xfrm>
            <a:off x="2580180" y="5181556"/>
            <a:ext cx="0" cy="730912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Conector recto 147">
            <a:extLst>
              <a:ext uri="{FF2B5EF4-FFF2-40B4-BE49-F238E27FC236}">
                <a16:creationId xmlns:a16="http://schemas.microsoft.com/office/drawing/2014/main" id="{9ECB79F4-F685-A502-EB5A-18124293888F}"/>
              </a:ext>
            </a:extLst>
          </p:cNvPr>
          <p:cNvCxnSpPr>
            <a:cxnSpLocks/>
          </p:cNvCxnSpPr>
          <p:nvPr/>
        </p:nvCxnSpPr>
        <p:spPr>
          <a:xfrm flipH="1">
            <a:off x="586484" y="5786364"/>
            <a:ext cx="11254521" cy="0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Conector recto de flecha 148">
            <a:extLst>
              <a:ext uri="{FF2B5EF4-FFF2-40B4-BE49-F238E27FC236}">
                <a16:creationId xmlns:a16="http://schemas.microsoft.com/office/drawing/2014/main" id="{99F08780-7D02-4E7C-F71B-E467FBAE845E}"/>
              </a:ext>
            </a:extLst>
          </p:cNvPr>
          <p:cNvCxnSpPr>
            <a:stCxn id="139" idx="3"/>
            <a:endCxn id="138" idx="1"/>
          </p:cNvCxnSpPr>
          <p:nvPr/>
        </p:nvCxnSpPr>
        <p:spPr>
          <a:xfrm>
            <a:off x="2910558" y="1800888"/>
            <a:ext cx="2077856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Conector recto de flecha 149">
            <a:extLst>
              <a:ext uri="{FF2B5EF4-FFF2-40B4-BE49-F238E27FC236}">
                <a16:creationId xmlns:a16="http://schemas.microsoft.com/office/drawing/2014/main" id="{855EA7D5-34D2-6941-347F-166537F47B10}"/>
              </a:ext>
            </a:extLst>
          </p:cNvPr>
          <p:cNvCxnSpPr>
            <a:cxnSpLocks/>
            <a:stCxn id="138" idx="3"/>
            <a:endCxn id="137" idx="1"/>
          </p:cNvCxnSpPr>
          <p:nvPr/>
        </p:nvCxnSpPr>
        <p:spPr>
          <a:xfrm>
            <a:off x="5660394" y="1800888"/>
            <a:ext cx="1760445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Conector recto de flecha 150">
            <a:extLst>
              <a:ext uri="{FF2B5EF4-FFF2-40B4-BE49-F238E27FC236}">
                <a16:creationId xmlns:a16="http://schemas.microsoft.com/office/drawing/2014/main" id="{EB563103-227D-B10D-0E1F-CD17E8DAFCB6}"/>
              </a:ext>
            </a:extLst>
          </p:cNvPr>
          <p:cNvCxnSpPr>
            <a:cxnSpLocks/>
            <a:stCxn id="137" idx="3"/>
            <a:endCxn id="136" idx="1"/>
          </p:cNvCxnSpPr>
          <p:nvPr/>
        </p:nvCxnSpPr>
        <p:spPr>
          <a:xfrm>
            <a:off x="8716385" y="1800888"/>
            <a:ext cx="1491154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CuadroTexto 151">
            <a:extLst>
              <a:ext uri="{FF2B5EF4-FFF2-40B4-BE49-F238E27FC236}">
                <a16:creationId xmlns:a16="http://schemas.microsoft.com/office/drawing/2014/main" id="{A5491F8E-3CF4-7DAB-1BAE-60728A4C7028}"/>
              </a:ext>
            </a:extLst>
          </p:cNvPr>
          <p:cNvSpPr txBox="1"/>
          <p:nvPr/>
        </p:nvSpPr>
        <p:spPr>
          <a:xfrm>
            <a:off x="664408" y="1646999"/>
            <a:ext cx="930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spc="0" baseline="0" dirty="0">
                <a:ln/>
                <a:solidFill>
                  <a:schemeClr val="tx1"/>
                </a:solidFill>
                <a:ea typeface="Roboto" panose="02000000000000000000" pitchFamily="2" charset="0"/>
                <a:sym typeface="Arial"/>
                <a:rtl val="0"/>
              </a:rPr>
              <a:t>ESPACIO</a:t>
            </a:r>
          </a:p>
        </p:txBody>
      </p:sp>
      <p:cxnSp>
        <p:nvCxnSpPr>
          <p:cNvPr id="153" name="Conector recto 152">
            <a:extLst>
              <a:ext uri="{FF2B5EF4-FFF2-40B4-BE49-F238E27FC236}">
                <a16:creationId xmlns:a16="http://schemas.microsoft.com/office/drawing/2014/main" id="{6A9E5266-C960-00F4-04BB-74580B6A51DF}"/>
              </a:ext>
            </a:extLst>
          </p:cNvPr>
          <p:cNvCxnSpPr>
            <a:cxnSpLocks/>
          </p:cNvCxnSpPr>
          <p:nvPr/>
        </p:nvCxnSpPr>
        <p:spPr>
          <a:xfrm>
            <a:off x="1138258" y="1860503"/>
            <a:ext cx="0" cy="1580785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Conector recto de flecha 153">
            <a:extLst>
              <a:ext uri="{FF2B5EF4-FFF2-40B4-BE49-F238E27FC236}">
                <a16:creationId xmlns:a16="http://schemas.microsoft.com/office/drawing/2014/main" id="{77EB705F-7B8B-07E8-1880-181ABEE70194}"/>
              </a:ext>
            </a:extLst>
          </p:cNvPr>
          <p:cNvCxnSpPr>
            <a:cxnSpLocks/>
            <a:stCxn id="152" idx="3"/>
            <a:endCxn id="139" idx="1"/>
          </p:cNvCxnSpPr>
          <p:nvPr/>
        </p:nvCxnSpPr>
        <p:spPr>
          <a:xfrm>
            <a:off x="1594471" y="1800888"/>
            <a:ext cx="655329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CuadroTexto 154">
            <a:extLst>
              <a:ext uri="{FF2B5EF4-FFF2-40B4-BE49-F238E27FC236}">
                <a16:creationId xmlns:a16="http://schemas.microsoft.com/office/drawing/2014/main" id="{530F5CC0-CD67-70EF-6E9C-CA316492BAEF}"/>
              </a:ext>
            </a:extLst>
          </p:cNvPr>
          <p:cNvSpPr txBox="1"/>
          <p:nvPr/>
        </p:nvSpPr>
        <p:spPr>
          <a:xfrm>
            <a:off x="350162" y="3500976"/>
            <a:ext cx="156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Patios escolares actuales</a:t>
            </a:r>
          </a:p>
        </p:txBody>
      </p:sp>
      <p:cxnSp>
        <p:nvCxnSpPr>
          <p:cNvPr id="156" name="Conector recto 155">
            <a:extLst>
              <a:ext uri="{FF2B5EF4-FFF2-40B4-BE49-F238E27FC236}">
                <a16:creationId xmlns:a16="http://schemas.microsoft.com/office/drawing/2014/main" id="{79719E5C-6867-3AF0-E6C1-FD8E95D84D2E}"/>
              </a:ext>
            </a:extLst>
          </p:cNvPr>
          <p:cNvCxnSpPr>
            <a:cxnSpLocks/>
          </p:cNvCxnSpPr>
          <p:nvPr/>
        </p:nvCxnSpPr>
        <p:spPr>
          <a:xfrm>
            <a:off x="1138258" y="4313420"/>
            <a:ext cx="0" cy="2281091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recto 156">
            <a:extLst>
              <a:ext uri="{FF2B5EF4-FFF2-40B4-BE49-F238E27FC236}">
                <a16:creationId xmlns:a16="http://schemas.microsoft.com/office/drawing/2014/main" id="{A3418E24-94B9-E7F8-23CD-F050FE1D166D}"/>
              </a:ext>
            </a:extLst>
          </p:cNvPr>
          <p:cNvCxnSpPr>
            <a:cxnSpLocks/>
          </p:cNvCxnSpPr>
          <p:nvPr/>
        </p:nvCxnSpPr>
        <p:spPr>
          <a:xfrm flipH="1">
            <a:off x="586484" y="2010664"/>
            <a:ext cx="11254521" cy="0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50D9B2CF-DA68-7D2E-EE61-8773B29E3AFF}"/>
              </a:ext>
            </a:extLst>
          </p:cNvPr>
          <p:cNvSpPr txBox="1"/>
          <p:nvPr/>
        </p:nvSpPr>
        <p:spPr>
          <a:xfrm>
            <a:off x="7342377" y="3711285"/>
            <a:ext cx="71512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Equilibrios</a:t>
            </a: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9BED75CB-B368-0D89-CA79-B91D6E0CB5C2}"/>
              </a:ext>
            </a:extLst>
          </p:cNvPr>
          <p:cNvSpPr txBox="1"/>
          <p:nvPr/>
        </p:nvSpPr>
        <p:spPr>
          <a:xfrm>
            <a:off x="7197347" y="4035754"/>
            <a:ext cx="84720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Leer y escribir</a:t>
            </a:r>
          </a:p>
        </p:txBody>
      </p:sp>
      <p:sp>
        <p:nvSpPr>
          <p:cNvPr id="196" name="CuadroTexto 195">
            <a:extLst>
              <a:ext uri="{FF2B5EF4-FFF2-40B4-BE49-F238E27FC236}">
                <a16:creationId xmlns:a16="http://schemas.microsoft.com/office/drawing/2014/main" id="{2730AA75-9DDE-655A-7889-97E873858E0A}"/>
              </a:ext>
            </a:extLst>
          </p:cNvPr>
          <p:cNvSpPr txBox="1"/>
          <p:nvPr/>
        </p:nvSpPr>
        <p:spPr>
          <a:xfrm>
            <a:off x="7270732" y="4411245"/>
            <a:ext cx="80148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Experimentar</a:t>
            </a:r>
          </a:p>
        </p:txBody>
      </p:sp>
      <p:sp>
        <p:nvSpPr>
          <p:cNvPr id="197" name="Google Shape;1662;p33">
            <a:extLst>
              <a:ext uri="{FF2B5EF4-FFF2-40B4-BE49-F238E27FC236}">
                <a16:creationId xmlns:a16="http://schemas.microsoft.com/office/drawing/2014/main" id="{D4050DD4-4CBF-8E49-2769-0A9C83E71F46}"/>
              </a:ext>
            </a:extLst>
          </p:cNvPr>
          <p:cNvSpPr txBox="1"/>
          <p:nvPr/>
        </p:nvSpPr>
        <p:spPr>
          <a:xfrm rot="16200000">
            <a:off x="11201783" y="5861251"/>
            <a:ext cx="1599024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800" dirty="0">
                <a:solidFill>
                  <a:srgbClr val="BFBFBF"/>
                </a:solidFill>
                <a:ea typeface="Twentieth Century"/>
                <a:cs typeface="Arial" panose="020B0604020202020204" pitchFamily="34" charset="0"/>
                <a:sym typeface="Twentieth Century"/>
              </a:rPr>
              <a:t>Manuel Alméstar</a:t>
            </a:r>
            <a:endParaRPr sz="600" dirty="0">
              <a:solidFill>
                <a:srgbClr val="BFBFBF"/>
              </a:solidFill>
              <a:ea typeface="Twentieth Century"/>
              <a:cs typeface="Arial" panose="020B0604020202020204" pitchFamily="34" charset="0"/>
              <a:sym typeface="Twentieth Century"/>
            </a:endParaRPr>
          </a:p>
        </p:txBody>
      </p:sp>
      <p:pic>
        <p:nvPicPr>
          <p:cNvPr id="5" name="Imagen 4" descr="Forma&#10;&#10;El contenido generado por IA puede ser incorrecto.">
            <a:extLst>
              <a:ext uri="{FF2B5EF4-FFF2-40B4-BE49-F238E27FC236}">
                <a16:creationId xmlns:a16="http://schemas.microsoft.com/office/drawing/2014/main" id="{4AF82722-4BC2-CC5B-E4D9-8592C562EF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22" y="231113"/>
            <a:ext cx="2133357" cy="977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8373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7B041-E432-6784-65C1-02E3D02C7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áfico 4">
            <a:extLst>
              <a:ext uri="{FF2B5EF4-FFF2-40B4-BE49-F238E27FC236}">
                <a16:creationId xmlns:a16="http://schemas.microsoft.com/office/drawing/2014/main" id="{0394F555-72F6-CAA8-047C-0A9CDBF5E75E}"/>
              </a:ext>
            </a:extLst>
          </p:cNvPr>
          <p:cNvGrpSpPr/>
          <p:nvPr/>
        </p:nvGrpSpPr>
        <p:grpSpPr>
          <a:xfrm>
            <a:off x="2542904" y="2121458"/>
            <a:ext cx="8307205" cy="4175044"/>
            <a:chOff x="887730" y="513951"/>
            <a:chExt cx="7429500" cy="4606689"/>
          </a:xfrm>
          <a:solidFill>
            <a:srgbClr val="000000"/>
          </a:solidFill>
        </p:grpSpPr>
        <p:sp>
          <p:nvSpPr>
            <p:cNvPr id="158" name="Forma libre: forma 157">
              <a:extLst>
                <a:ext uri="{FF2B5EF4-FFF2-40B4-BE49-F238E27FC236}">
                  <a16:creationId xmlns:a16="http://schemas.microsoft.com/office/drawing/2014/main" id="{EA71DC2A-E5E6-DBA8-C090-557226CDA47F}"/>
                </a:ext>
              </a:extLst>
            </p:cNvPr>
            <p:cNvSpPr/>
            <p:nvPr/>
          </p:nvSpPr>
          <p:spPr>
            <a:xfrm>
              <a:off x="8250555" y="513951"/>
              <a:ext cx="66675" cy="68363"/>
            </a:xfrm>
            <a:custGeom>
              <a:avLst/>
              <a:gdLst>
                <a:gd name="connsiteX0" fmla="*/ 10 w 66675"/>
                <a:gd name="connsiteY0" fmla="*/ 10 h 33674"/>
                <a:gd name="connsiteX1" fmla="*/ 66685 w 66675"/>
                <a:gd name="connsiteY1" fmla="*/ 10 h 33674"/>
                <a:gd name="connsiteX2" fmla="*/ 66685 w 66675"/>
                <a:gd name="connsiteY2" fmla="*/ 33684 h 33674"/>
                <a:gd name="connsiteX3" fmla="*/ 10 w 66675"/>
                <a:gd name="connsiteY3" fmla="*/ 33684 h 33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33674">
                  <a:moveTo>
                    <a:pt x="10" y="10"/>
                  </a:moveTo>
                  <a:lnTo>
                    <a:pt x="66685" y="10"/>
                  </a:lnTo>
                  <a:lnTo>
                    <a:pt x="66685" y="33684"/>
                  </a:lnTo>
                  <a:lnTo>
                    <a:pt x="10" y="3368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59" name="Forma libre: forma 158">
              <a:extLst>
                <a:ext uri="{FF2B5EF4-FFF2-40B4-BE49-F238E27FC236}">
                  <a16:creationId xmlns:a16="http://schemas.microsoft.com/office/drawing/2014/main" id="{C2DE4519-2C67-E47E-A914-95654583BB3B}"/>
                </a:ext>
              </a:extLst>
            </p:cNvPr>
            <p:cNvSpPr/>
            <p:nvPr/>
          </p:nvSpPr>
          <p:spPr>
            <a:xfrm>
              <a:off x="5796276" y="643890"/>
              <a:ext cx="66675" cy="67348"/>
            </a:xfrm>
            <a:custGeom>
              <a:avLst/>
              <a:gdLst>
                <a:gd name="connsiteX0" fmla="*/ 10 w 66675"/>
                <a:gd name="connsiteY0" fmla="*/ 10 h 67348"/>
                <a:gd name="connsiteX1" fmla="*/ 66685 w 66675"/>
                <a:gd name="connsiteY1" fmla="*/ 10 h 67348"/>
                <a:gd name="connsiteX2" fmla="*/ 66685 w 66675"/>
                <a:gd name="connsiteY2" fmla="*/ 67359 h 67348"/>
                <a:gd name="connsiteX3" fmla="*/ 10 w 66675"/>
                <a:gd name="connsiteY3" fmla="*/ 67359 h 67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67348">
                  <a:moveTo>
                    <a:pt x="10" y="10"/>
                  </a:moveTo>
                  <a:lnTo>
                    <a:pt x="66685" y="10"/>
                  </a:lnTo>
                  <a:lnTo>
                    <a:pt x="66685" y="67359"/>
                  </a:lnTo>
                  <a:lnTo>
                    <a:pt x="10" y="67359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0" name="Forma libre: forma 159">
              <a:extLst>
                <a:ext uri="{FF2B5EF4-FFF2-40B4-BE49-F238E27FC236}">
                  <a16:creationId xmlns:a16="http://schemas.microsoft.com/office/drawing/2014/main" id="{B3DAC496-8383-A91B-AC55-8DCC8001E79A}"/>
                </a:ext>
              </a:extLst>
            </p:cNvPr>
            <p:cNvSpPr/>
            <p:nvPr/>
          </p:nvSpPr>
          <p:spPr>
            <a:xfrm>
              <a:off x="5796276" y="806488"/>
              <a:ext cx="66675" cy="67348"/>
            </a:xfrm>
            <a:custGeom>
              <a:avLst/>
              <a:gdLst>
                <a:gd name="connsiteX0" fmla="*/ 10 w 66675"/>
                <a:gd name="connsiteY0" fmla="*/ 10 h 67348"/>
                <a:gd name="connsiteX1" fmla="*/ 66685 w 66675"/>
                <a:gd name="connsiteY1" fmla="*/ 10 h 67348"/>
                <a:gd name="connsiteX2" fmla="*/ 66685 w 66675"/>
                <a:gd name="connsiteY2" fmla="*/ 67359 h 67348"/>
                <a:gd name="connsiteX3" fmla="*/ 10 w 66675"/>
                <a:gd name="connsiteY3" fmla="*/ 67359 h 67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67348">
                  <a:moveTo>
                    <a:pt x="10" y="10"/>
                  </a:moveTo>
                  <a:lnTo>
                    <a:pt x="66685" y="10"/>
                  </a:lnTo>
                  <a:lnTo>
                    <a:pt x="66685" y="67359"/>
                  </a:lnTo>
                  <a:lnTo>
                    <a:pt x="10" y="67359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1" name="Forma libre: forma 160">
              <a:extLst>
                <a:ext uri="{FF2B5EF4-FFF2-40B4-BE49-F238E27FC236}">
                  <a16:creationId xmlns:a16="http://schemas.microsoft.com/office/drawing/2014/main" id="{6682C588-DD10-BFB2-ADD8-8E034E561A37}"/>
                </a:ext>
              </a:extLst>
            </p:cNvPr>
            <p:cNvSpPr/>
            <p:nvPr/>
          </p:nvSpPr>
          <p:spPr>
            <a:xfrm>
              <a:off x="8250555" y="677564"/>
              <a:ext cx="66675" cy="67348"/>
            </a:xfrm>
            <a:custGeom>
              <a:avLst/>
              <a:gdLst>
                <a:gd name="connsiteX0" fmla="*/ 10 w 66675"/>
                <a:gd name="connsiteY0" fmla="*/ 10 h 67348"/>
                <a:gd name="connsiteX1" fmla="*/ 66685 w 66675"/>
                <a:gd name="connsiteY1" fmla="*/ 10 h 67348"/>
                <a:gd name="connsiteX2" fmla="*/ 66685 w 66675"/>
                <a:gd name="connsiteY2" fmla="*/ 67359 h 67348"/>
                <a:gd name="connsiteX3" fmla="*/ 10 w 66675"/>
                <a:gd name="connsiteY3" fmla="*/ 67359 h 67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67348">
                  <a:moveTo>
                    <a:pt x="10" y="10"/>
                  </a:moveTo>
                  <a:lnTo>
                    <a:pt x="66685" y="10"/>
                  </a:lnTo>
                  <a:lnTo>
                    <a:pt x="66685" y="67359"/>
                  </a:lnTo>
                  <a:lnTo>
                    <a:pt x="10" y="67359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2" name="Forma libre: forma 161">
              <a:extLst>
                <a:ext uri="{FF2B5EF4-FFF2-40B4-BE49-F238E27FC236}">
                  <a16:creationId xmlns:a16="http://schemas.microsoft.com/office/drawing/2014/main" id="{8AAA3032-D398-A584-AEA4-DB090CBC35D0}"/>
                </a:ext>
              </a:extLst>
            </p:cNvPr>
            <p:cNvSpPr/>
            <p:nvPr/>
          </p:nvSpPr>
          <p:spPr>
            <a:xfrm>
              <a:off x="8250555" y="840163"/>
              <a:ext cx="66675" cy="67348"/>
            </a:xfrm>
            <a:custGeom>
              <a:avLst/>
              <a:gdLst>
                <a:gd name="connsiteX0" fmla="*/ 10 w 66675"/>
                <a:gd name="connsiteY0" fmla="*/ 10 h 67348"/>
                <a:gd name="connsiteX1" fmla="*/ 66685 w 66675"/>
                <a:gd name="connsiteY1" fmla="*/ 10 h 67348"/>
                <a:gd name="connsiteX2" fmla="*/ 66685 w 66675"/>
                <a:gd name="connsiteY2" fmla="*/ 67359 h 67348"/>
                <a:gd name="connsiteX3" fmla="*/ 10 w 66675"/>
                <a:gd name="connsiteY3" fmla="*/ 67359 h 67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67348">
                  <a:moveTo>
                    <a:pt x="10" y="10"/>
                  </a:moveTo>
                  <a:lnTo>
                    <a:pt x="66685" y="10"/>
                  </a:lnTo>
                  <a:lnTo>
                    <a:pt x="66685" y="67359"/>
                  </a:lnTo>
                  <a:lnTo>
                    <a:pt x="10" y="67359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3" name="Forma libre: forma 162">
              <a:extLst>
                <a:ext uri="{FF2B5EF4-FFF2-40B4-BE49-F238E27FC236}">
                  <a16:creationId xmlns:a16="http://schemas.microsoft.com/office/drawing/2014/main" id="{9AC1141F-F726-ED7B-BDEB-AEE290843039}"/>
                </a:ext>
              </a:extLst>
            </p:cNvPr>
            <p:cNvSpPr/>
            <p:nvPr/>
          </p:nvSpPr>
          <p:spPr>
            <a:xfrm>
              <a:off x="5796276" y="969086"/>
              <a:ext cx="66675" cy="101023"/>
            </a:xfrm>
            <a:custGeom>
              <a:avLst/>
              <a:gdLst>
                <a:gd name="connsiteX0" fmla="*/ 10 w 66675"/>
                <a:gd name="connsiteY0" fmla="*/ 10 h 101023"/>
                <a:gd name="connsiteX1" fmla="*/ 66685 w 66675"/>
                <a:gd name="connsiteY1" fmla="*/ 10 h 101023"/>
                <a:gd name="connsiteX2" fmla="*/ 66685 w 66675"/>
                <a:gd name="connsiteY2" fmla="*/ 101033 h 101023"/>
                <a:gd name="connsiteX3" fmla="*/ 10 w 66675"/>
                <a:gd name="connsiteY3" fmla="*/ 101033 h 101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01023">
                  <a:moveTo>
                    <a:pt x="10" y="10"/>
                  </a:moveTo>
                  <a:lnTo>
                    <a:pt x="66685" y="10"/>
                  </a:lnTo>
                  <a:lnTo>
                    <a:pt x="66685" y="101033"/>
                  </a:lnTo>
                  <a:lnTo>
                    <a:pt x="10" y="10103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4" name="Forma libre: forma 163">
              <a:extLst>
                <a:ext uri="{FF2B5EF4-FFF2-40B4-BE49-F238E27FC236}">
                  <a16:creationId xmlns:a16="http://schemas.microsoft.com/office/drawing/2014/main" id="{D21E0D3A-E17C-9C44-5255-B1F872701975}"/>
                </a:ext>
              </a:extLst>
            </p:cNvPr>
            <p:cNvSpPr/>
            <p:nvPr/>
          </p:nvSpPr>
          <p:spPr>
            <a:xfrm>
              <a:off x="5796276" y="1165359"/>
              <a:ext cx="66675" cy="101023"/>
            </a:xfrm>
            <a:custGeom>
              <a:avLst/>
              <a:gdLst>
                <a:gd name="connsiteX0" fmla="*/ 10 w 66675"/>
                <a:gd name="connsiteY0" fmla="*/ 10 h 101023"/>
                <a:gd name="connsiteX1" fmla="*/ 66685 w 66675"/>
                <a:gd name="connsiteY1" fmla="*/ 10 h 101023"/>
                <a:gd name="connsiteX2" fmla="*/ 66685 w 66675"/>
                <a:gd name="connsiteY2" fmla="*/ 101033 h 101023"/>
                <a:gd name="connsiteX3" fmla="*/ 10 w 66675"/>
                <a:gd name="connsiteY3" fmla="*/ 101033 h 101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01023">
                  <a:moveTo>
                    <a:pt x="10" y="10"/>
                  </a:moveTo>
                  <a:lnTo>
                    <a:pt x="66685" y="10"/>
                  </a:lnTo>
                  <a:lnTo>
                    <a:pt x="66685" y="101033"/>
                  </a:lnTo>
                  <a:lnTo>
                    <a:pt x="10" y="10103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5" name="Forma libre: forma 164">
              <a:extLst>
                <a:ext uri="{FF2B5EF4-FFF2-40B4-BE49-F238E27FC236}">
                  <a16:creationId xmlns:a16="http://schemas.microsoft.com/office/drawing/2014/main" id="{C8AEBAE9-5270-F371-1321-137FE901B0BC}"/>
                </a:ext>
              </a:extLst>
            </p:cNvPr>
            <p:cNvSpPr/>
            <p:nvPr/>
          </p:nvSpPr>
          <p:spPr>
            <a:xfrm>
              <a:off x="8250555" y="1002761"/>
              <a:ext cx="66675" cy="101023"/>
            </a:xfrm>
            <a:custGeom>
              <a:avLst/>
              <a:gdLst>
                <a:gd name="connsiteX0" fmla="*/ 10 w 66675"/>
                <a:gd name="connsiteY0" fmla="*/ 10 h 101023"/>
                <a:gd name="connsiteX1" fmla="*/ 66685 w 66675"/>
                <a:gd name="connsiteY1" fmla="*/ 10 h 101023"/>
                <a:gd name="connsiteX2" fmla="*/ 66685 w 66675"/>
                <a:gd name="connsiteY2" fmla="*/ 101033 h 101023"/>
                <a:gd name="connsiteX3" fmla="*/ 10 w 66675"/>
                <a:gd name="connsiteY3" fmla="*/ 101033 h 101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01023">
                  <a:moveTo>
                    <a:pt x="10" y="10"/>
                  </a:moveTo>
                  <a:lnTo>
                    <a:pt x="66685" y="10"/>
                  </a:lnTo>
                  <a:lnTo>
                    <a:pt x="66685" y="101033"/>
                  </a:lnTo>
                  <a:lnTo>
                    <a:pt x="10" y="10103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6" name="Forma libre: forma 165">
              <a:extLst>
                <a:ext uri="{FF2B5EF4-FFF2-40B4-BE49-F238E27FC236}">
                  <a16:creationId xmlns:a16="http://schemas.microsoft.com/office/drawing/2014/main" id="{533776B6-3E02-D1DF-BEE3-7BEEBB95EF58}"/>
                </a:ext>
              </a:extLst>
            </p:cNvPr>
            <p:cNvSpPr/>
            <p:nvPr/>
          </p:nvSpPr>
          <p:spPr>
            <a:xfrm>
              <a:off x="8250555" y="1199033"/>
              <a:ext cx="66675" cy="101023"/>
            </a:xfrm>
            <a:custGeom>
              <a:avLst/>
              <a:gdLst>
                <a:gd name="connsiteX0" fmla="*/ 10 w 66675"/>
                <a:gd name="connsiteY0" fmla="*/ 10 h 101023"/>
                <a:gd name="connsiteX1" fmla="*/ 66685 w 66675"/>
                <a:gd name="connsiteY1" fmla="*/ 10 h 101023"/>
                <a:gd name="connsiteX2" fmla="*/ 66685 w 66675"/>
                <a:gd name="connsiteY2" fmla="*/ 101033 h 101023"/>
                <a:gd name="connsiteX3" fmla="*/ 10 w 66675"/>
                <a:gd name="connsiteY3" fmla="*/ 101033 h 101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01023">
                  <a:moveTo>
                    <a:pt x="10" y="10"/>
                  </a:moveTo>
                  <a:lnTo>
                    <a:pt x="66685" y="10"/>
                  </a:lnTo>
                  <a:lnTo>
                    <a:pt x="66685" y="101033"/>
                  </a:lnTo>
                  <a:lnTo>
                    <a:pt x="10" y="10103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7" name="Forma libre: forma 166">
              <a:extLst>
                <a:ext uri="{FF2B5EF4-FFF2-40B4-BE49-F238E27FC236}">
                  <a16:creationId xmlns:a16="http://schemas.microsoft.com/office/drawing/2014/main" id="{05EA05CE-9C45-09D4-4EFB-FD59F1DEF337}"/>
                </a:ext>
              </a:extLst>
            </p:cNvPr>
            <p:cNvSpPr/>
            <p:nvPr/>
          </p:nvSpPr>
          <p:spPr>
            <a:xfrm>
              <a:off x="8250555" y="1395306"/>
              <a:ext cx="66675" cy="101023"/>
            </a:xfrm>
            <a:custGeom>
              <a:avLst/>
              <a:gdLst>
                <a:gd name="connsiteX0" fmla="*/ 10 w 66675"/>
                <a:gd name="connsiteY0" fmla="*/ 10 h 101023"/>
                <a:gd name="connsiteX1" fmla="*/ 66685 w 66675"/>
                <a:gd name="connsiteY1" fmla="*/ 10 h 101023"/>
                <a:gd name="connsiteX2" fmla="*/ 66685 w 66675"/>
                <a:gd name="connsiteY2" fmla="*/ 101033 h 101023"/>
                <a:gd name="connsiteX3" fmla="*/ 10 w 66675"/>
                <a:gd name="connsiteY3" fmla="*/ 101033 h 101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01023">
                  <a:moveTo>
                    <a:pt x="10" y="10"/>
                  </a:moveTo>
                  <a:lnTo>
                    <a:pt x="66685" y="10"/>
                  </a:lnTo>
                  <a:lnTo>
                    <a:pt x="66685" y="101033"/>
                  </a:lnTo>
                  <a:lnTo>
                    <a:pt x="10" y="10103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8" name="Forma libre: forma 167">
              <a:extLst>
                <a:ext uri="{FF2B5EF4-FFF2-40B4-BE49-F238E27FC236}">
                  <a16:creationId xmlns:a16="http://schemas.microsoft.com/office/drawing/2014/main" id="{003D076C-4FFA-525B-24A9-BAA1F9217429}"/>
                </a:ext>
              </a:extLst>
            </p:cNvPr>
            <p:cNvSpPr/>
            <p:nvPr/>
          </p:nvSpPr>
          <p:spPr>
            <a:xfrm>
              <a:off x="5796276" y="1361632"/>
              <a:ext cx="66675" cy="134696"/>
            </a:xfrm>
            <a:custGeom>
              <a:avLst/>
              <a:gdLst>
                <a:gd name="connsiteX0" fmla="*/ 10 w 66675"/>
                <a:gd name="connsiteY0" fmla="*/ 10 h 134696"/>
                <a:gd name="connsiteX1" fmla="*/ 66685 w 66675"/>
                <a:gd name="connsiteY1" fmla="*/ 10 h 134696"/>
                <a:gd name="connsiteX2" fmla="*/ 66685 w 66675"/>
                <a:gd name="connsiteY2" fmla="*/ 134707 h 134696"/>
                <a:gd name="connsiteX3" fmla="*/ 10 w 66675"/>
                <a:gd name="connsiteY3" fmla="*/ 134707 h 134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34696">
                  <a:moveTo>
                    <a:pt x="10" y="10"/>
                  </a:moveTo>
                  <a:lnTo>
                    <a:pt x="66685" y="10"/>
                  </a:lnTo>
                  <a:lnTo>
                    <a:pt x="66685" y="134707"/>
                  </a:lnTo>
                  <a:lnTo>
                    <a:pt x="10" y="134707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69" name="Forma libre: forma 168">
              <a:extLst>
                <a:ext uri="{FF2B5EF4-FFF2-40B4-BE49-F238E27FC236}">
                  <a16:creationId xmlns:a16="http://schemas.microsoft.com/office/drawing/2014/main" id="{63A1731F-3D39-EEF9-7728-2BDC2551995E}"/>
                </a:ext>
              </a:extLst>
            </p:cNvPr>
            <p:cNvSpPr/>
            <p:nvPr/>
          </p:nvSpPr>
          <p:spPr>
            <a:xfrm>
              <a:off x="5796276" y="1591579"/>
              <a:ext cx="66675" cy="134696"/>
            </a:xfrm>
            <a:custGeom>
              <a:avLst/>
              <a:gdLst>
                <a:gd name="connsiteX0" fmla="*/ 10 w 66675"/>
                <a:gd name="connsiteY0" fmla="*/ 10 h 134696"/>
                <a:gd name="connsiteX1" fmla="*/ 66685 w 66675"/>
                <a:gd name="connsiteY1" fmla="*/ 10 h 134696"/>
                <a:gd name="connsiteX2" fmla="*/ 66685 w 66675"/>
                <a:gd name="connsiteY2" fmla="*/ 134707 h 134696"/>
                <a:gd name="connsiteX3" fmla="*/ 10 w 66675"/>
                <a:gd name="connsiteY3" fmla="*/ 134707 h 134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34696">
                  <a:moveTo>
                    <a:pt x="10" y="10"/>
                  </a:moveTo>
                  <a:lnTo>
                    <a:pt x="66685" y="10"/>
                  </a:lnTo>
                  <a:lnTo>
                    <a:pt x="66685" y="134707"/>
                  </a:lnTo>
                  <a:lnTo>
                    <a:pt x="10" y="134707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70" name="Forma libre: forma 169">
              <a:extLst>
                <a:ext uri="{FF2B5EF4-FFF2-40B4-BE49-F238E27FC236}">
                  <a16:creationId xmlns:a16="http://schemas.microsoft.com/office/drawing/2014/main" id="{2B5D7452-17DD-3666-083F-CF015511E1EB}"/>
                </a:ext>
              </a:extLst>
            </p:cNvPr>
            <p:cNvSpPr/>
            <p:nvPr/>
          </p:nvSpPr>
          <p:spPr>
            <a:xfrm>
              <a:off x="5796276" y="1821522"/>
              <a:ext cx="66675" cy="134696"/>
            </a:xfrm>
            <a:custGeom>
              <a:avLst/>
              <a:gdLst>
                <a:gd name="connsiteX0" fmla="*/ 10 w 66675"/>
                <a:gd name="connsiteY0" fmla="*/ 10 h 134696"/>
                <a:gd name="connsiteX1" fmla="*/ 66685 w 66675"/>
                <a:gd name="connsiteY1" fmla="*/ 10 h 134696"/>
                <a:gd name="connsiteX2" fmla="*/ 66685 w 66675"/>
                <a:gd name="connsiteY2" fmla="*/ 134707 h 134696"/>
                <a:gd name="connsiteX3" fmla="*/ 10 w 66675"/>
                <a:gd name="connsiteY3" fmla="*/ 134707 h 134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34696">
                  <a:moveTo>
                    <a:pt x="10" y="10"/>
                  </a:moveTo>
                  <a:lnTo>
                    <a:pt x="66685" y="10"/>
                  </a:lnTo>
                  <a:lnTo>
                    <a:pt x="66685" y="134707"/>
                  </a:lnTo>
                  <a:lnTo>
                    <a:pt x="10" y="134707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71" name="Forma libre: forma 170">
              <a:extLst>
                <a:ext uri="{FF2B5EF4-FFF2-40B4-BE49-F238E27FC236}">
                  <a16:creationId xmlns:a16="http://schemas.microsoft.com/office/drawing/2014/main" id="{0A266739-8283-0515-9652-2DAEA32CDACC}"/>
                </a:ext>
              </a:extLst>
            </p:cNvPr>
            <p:cNvSpPr/>
            <p:nvPr/>
          </p:nvSpPr>
          <p:spPr>
            <a:xfrm>
              <a:off x="8250555" y="1591579"/>
              <a:ext cx="66675" cy="134696"/>
            </a:xfrm>
            <a:custGeom>
              <a:avLst/>
              <a:gdLst>
                <a:gd name="connsiteX0" fmla="*/ 10 w 66675"/>
                <a:gd name="connsiteY0" fmla="*/ 10 h 134696"/>
                <a:gd name="connsiteX1" fmla="*/ 66685 w 66675"/>
                <a:gd name="connsiteY1" fmla="*/ 10 h 134696"/>
                <a:gd name="connsiteX2" fmla="*/ 66685 w 66675"/>
                <a:gd name="connsiteY2" fmla="*/ 134707 h 134696"/>
                <a:gd name="connsiteX3" fmla="*/ 10 w 66675"/>
                <a:gd name="connsiteY3" fmla="*/ 134707 h 134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34696">
                  <a:moveTo>
                    <a:pt x="10" y="10"/>
                  </a:moveTo>
                  <a:lnTo>
                    <a:pt x="66685" y="10"/>
                  </a:lnTo>
                  <a:lnTo>
                    <a:pt x="66685" y="134707"/>
                  </a:lnTo>
                  <a:lnTo>
                    <a:pt x="10" y="134707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72" name="Forma libre: forma 171">
              <a:extLst>
                <a:ext uri="{FF2B5EF4-FFF2-40B4-BE49-F238E27FC236}">
                  <a16:creationId xmlns:a16="http://schemas.microsoft.com/office/drawing/2014/main" id="{93E0E52F-3D84-122D-689A-611C993FF0E9}"/>
                </a:ext>
              </a:extLst>
            </p:cNvPr>
            <p:cNvSpPr/>
            <p:nvPr/>
          </p:nvSpPr>
          <p:spPr>
            <a:xfrm>
              <a:off x="3342008" y="834390"/>
              <a:ext cx="66675" cy="202045"/>
            </a:xfrm>
            <a:custGeom>
              <a:avLst/>
              <a:gdLst>
                <a:gd name="connsiteX0" fmla="*/ 10 w 66675"/>
                <a:gd name="connsiteY0" fmla="*/ 10 h 202045"/>
                <a:gd name="connsiteX1" fmla="*/ 66685 w 66675"/>
                <a:gd name="connsiteY1" fmla="*/ 10 h 202045"/>
                <a:gd name="connsiteX2" fmla="*/ 66685 w 66675"/>
                <a:gd name="connsiteY2" fmla="*/ 202055 h 202045"/>
                <a:gd name="connsiteX3" fmla="*/ 10 w 66675"/>
                <a:gd name="connsiteY3" fmla="*/ 202055 h 202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202045">
                  <a:moveTo>
                    <a:pt x="10" y="10"/>
                  </a:moveTo>
                  <a:lnTo>
                    <a:pt x="66685" y="10"/>
                  </a:lnTo>
                  <a:lnTo>
                    <a:pt x="66685" y="202055"/>
                  </a:lnTo>
                  <a:lnTo>
                    <a:pt x="10" y="202055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73" name="Forma libre: forma 172">
              <a:extLst>
                <a:ext uri="{FF2B5EF4-FFF2-40B4-BE49-F238E27FC236}">
                  <a16:creationId xmlns:a16="http://schemas.microsoft.com/office/drawing/2014/main" id="{A38EC882-5408-ACE4-2577-4C32DD7D7DA7}"/>
                </a:ext>
              </a:extLst>
            </p:cNvPr>
            <p:cNvSpPr/>
            <p:nvPr/>
          </p:nvSpPr>
          <p:spPr>
            <a:xfrm>
              <a:off x="5796276" y="2051475"/>
              <a:ext cx="66675" cy="202045"/>
            </a:xfrm>
            <a:custGeom>
              <a:avLst/>
              <a:gdLst>
                <a:gd name="connsiteX0" fmla="*/ 10 w 66675"/>
                <a:gd name="connsiteY0" fmla="*/ 10 h 202045"/>
                <a:gd name="connsiteX1" fmla="*/ 66685 w 66675"/>
                <a:gd name="connsiteY1" fmla="*/ 10 h 202045"/>
                <a:gd name="connsiteX2" fmla="*/ 66685 w 66675"/>
                <a:gd name="connsiteY2" fmla="*/ 202055 h 202045"/>
                <a:gd name="connsiteX3" fmla="*/ 10 w 66675"/>
                <a:gd name="connsiteY3" fmla="*/ 202055 h 202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202045">
                  <a:moveTo>
                    <a:pt x="10" y="10"/>
                  </a:moveTo>
                  <a:lnTo>
                    <a:pt x="66685" y="10"/>
                  </a:lnTo>
                  <a:lnTo>
                    <a:pt x="66685" y="202055"/>
                  </a:lnTo>
                  <a:lnTo>
                    <a:pt x="10" y="202055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74" name="Forma libre: forma 173">
              <a:extLst>
                <a:ext uri="{FF2B5EF4-FFF2-40B4-BE49-F238E27FC236}">
                  <a16:creationId xmlns:a16="http://schemas.microsoft.com/office/drawing/2014/main" id="{31EAE333-E523-451C-BDB0-25351A1A07C7}"/>
                </a:ext>
              </a:extLst>
            </p:cNvPr>
            <p:cNvSpPr/>
            <p:nvPr/>
          </p:nvSpPr>
          <p:spPr>
            <a:xfrm>
              <a:off x="8250555" y="1821522"/>
              <a:ext cx="66675" cy="202045"/>
            </a:xfrm>
            <a:custGeom>
              <a:avLst/>
              <a:gdLst>
                <a:gd name="connsiteX0" fmla="*/ 10 w 66675"/>
                <a:gd name="connsiteY0" fmla="*/ 10 h 202045"/>
                <a:gd name="connsiteX1" fmla="*/ 66685 w 66675"/>
                <a:gd name="connsiteY1" fmla="*/ 10 h 202045"/>
                <a:gd name="connsiteX2" fmla="*/ 66685 w 66675"/>
                <a:gd name="connsiteY2" fmla="*/ 202055 h 202045"/>
                <a:gd name="connsiteX3" fmla="*/ 10 w 66675"/>
                <a:gd name="connsiteY3" fmla="*/ 202055 h 202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202045">
                  <a:moveTo>
                    <a:pt x="10" y="10"/>
                  </a:moveTo>
                  <a:lnTo>
                    <a:pt x="66685" y="10"/>
                  </a:lnTo>
                  <a:lnTo>
                    <a:pt x="66685" y="202055"/>
                  </a:lnTo>
                  <a:lnTo>
                    <a:pt x="10" y="202055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75" name="Forma libre: forma 174">
              <a:extLst>
                <a:ext uri="{FF2B5EF4-FFF2-40B4-BE49-F238E27FC236}">
                  <a16:creationId xmlns:a16="http://schemas.microsoft.com/office/drawing/2014/main" id="{17A5C7D4-E4B6-CA98-7074-9AD28F9B7CA4}"/>
                </a:ext>
              </a:extLst>
            </p:cNvPr>
            <p:cNvSpPr/>
            <p:nvPr/>
          </p:nvSpPr>
          <p:spPr>
            <a:xfrm>
              <a:off x="8250555" y="2118817"/>
              <a:ext cx="66675" cy="202045"/>
            </a:xfrm>
            <a:custGeom>
              <a:avLst/>
              <a:gdLst>
                <a:gd name="connsiteX0" fmla="*/ 10 w 66675"/>
                <a:gd name="connsiteY0" fmla="*/ 10 h 202045"/>
                <a:gd name="connsiteX1" fmla="*/ 66685 w 66675"/>
                <a:gd name="connsiteY1" fmla="*/ 10 h 202045"/>
                <a:gd name="connsiteX2" fmla="*/ 66685 w 66675"/>
                <a:gd name="connsiteY2" fmla="*/ 202055 h 202045"/>
                <a:gd name="connsiteX3" fmla="*/ 10 w 66675"/>
                <a:gd name="connsiteY3" fmla="*/ 202055 h 202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202045">
                  <a:moveTo>
                    <a:pt x="10" y="10"/>
                  </a:moveTo>
                  <a:lnTo>
                    <a:pt x="66685" y="10"/>
                  </a:lnTo>
                  <a:lnTo>
                    <a:pt x="66685" y="202055"/>
                  </a:lnTo>
                  <a:lnTo>
                    <a:pt x="10" y="202055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76" name="Forma libre: forma 175">
              <a:extLst>
                <a:ext uri="{FF2B5EF4-FFF2-40B4-BE49-F238E27FC236}">
                  <a16:creationId xmlns:a16="http://schemas.microsoft.com/office/drawing/2014/main" id="{5414407E-DCDC-9A3C-3491-99C6FA4606F4}"/>
                </a:ext>
              </a:extLst>
            </p:cNvPr>
            <p:cNvSpPr/>
            <p:nvPr/>
          </p:nvSpPr>
          <p:spPr>
            <a:xfrm>
              <a:off x="5796276" y="2348769"/>
              <a:ext cx="66675" cy="235719"/>
            </a:xfrm>
            <a:custGeom>
              <a:avLst/>
              <a:gdLst>
                <a:gd name="connsiteX0" fmla="*/ 10 w 66675"/>
                <a:gd name="connsiteY0" fmla="*/ 10 h 235719"/>
                <a:gd name="connsiteX1" fmla="*/ 66685 w 66675"/>
                <a:gd name="connsiteY1" fmla="*/ 10 h 235719"/>
                <a:gd name="connsiteX2" fmla="*/ 66685 w 66675"/>
                <a:gd name="connsiteY2" fmla="*/ 235730 h 235719"/>
                <a:gd name="connsiteX3" fmla="*/ 10 w 66675"/>
                <a:gd name="connsiteY3" fmla="*/ 235730 h 235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235719">
                  <a:moveTo>
                    <a:pt x="10" y="10"/>
                  </a:moveTo>
                  <a:lnTo>
                    <a:pt x="66685" y="10"/>
                  </a:lnTo>
                  <a:lnTo>
                    <a:pt x="66685" y="235730"/>
                  </a:lnTo>
                  <a:lnTo>
                    <a:pt x="10" y="23573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77" name="Forma libre: forma 176">
              <a:extLst>
                <a:ext uri="{FF2B5EF4-FFF2-40B4-BE49-F238E27FC236}">
                  <a16:creationId xmlns:a16="http://schemas.microsoft.com/office/drawing/2014/main" id="{94D2B50C-ADEF-7DE8-8C10-501CFF1F04D8}"/>
                </a:ext>
              </a:extLst>
            </p:cNvPr>
            <p:cNvSpPr/>
            <p:nvPr/>
          </p:nvSpPr>
          <p:spPr>
            <a:xfrm>
              <a:off x="8250555" y="2416121"/>
              <a:ext cx="66675" cy="269393"/>
            </a:xfrm>
            <a:custGeom>
              <a:avLst/>
              <a:gdLst>
                <a:gd name="connsiteX0" fmla="*/ 10 w 66675"/>
                <a:gd name="connsiteY0" fmla="*/ 10 h 269393"/>
                <a:gd name="connsiteX1" fmla="*/ 66685 w 66675"/>
                <a:gd name="connsiteY1" fmla="*/ 10 h 269393"/>
                <a:gd name="connsiteX2" fmla="*/ 66685 w 66675"/>
                <a:gd name="connsiteY2" fmla="*/ 269404 h 269393"/>
                <a:gd name="connsiteX3" fmla="*/ 10 w 66675"/>
                <a:gd name="connsiteY3" fmla="*/ 269404 h 269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269393">
                  <a:moveTo>
                    <a:pt x="10" y="10"/>
                  </a:moveTo>
                  <a:lnTo>
                    <a:pt x="66685" y="10"/>
                  </a:lnTo>
                  <a:lnTo>
                    <a:pt x="66685" y="269404"/>
                  </a:lnTo>
                  <a:lnTo>
                    <a:pt x="10" y="2694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78" name="Forma libre: forma 177">
              <a:extLst>
                <a:ext uri="{FF2B5EF4-FFF2-40B4-BE49-F238E27FC236}">
                  <a16:creationId xmlns:a16="http://schemas.microsoft.com/office/drawing/2014/main" id="{32E1B8E8-8504-5B5E-F675-F833E1C3A397}"/>
                </a:ext>
              </a:extLst>
            </p:cNvPr>
            <p:cNvSpPr/>
            <p:nvPr/>
          </p:nvSpPr>
          <p:spPr>
            <a:xfrm>
              <a:off x="8250555" y="2780757"/>
              <a:ext cx="66675" cy="269393"/>
            </a:xfrm>
            <a:custGeom>
              <a:avLst/>
              <a:gdLst>
                <a:gd name="connsiteX0" fmla="*/ 10 w 66675"/>
                <a:gd name="connsiteY0" fmla="*/ 10 h 269393"/>
                <a:gd name="connsiteX1" fmla="*/ 66685 w 66675"/>
                <a:gd name="connsiteY1" fmla="*/ 10 h 269393"/>
                <a:gd name="connsiteX2" fmla="*/ 66685 w 66675"/>
                <a:gd name="connsiteY2" fmla="*/ 269404 h 269393"/>
                <a:gd name="connsiteX3" fmla="*/ 10 w 66675"/>
                <a:gd name="connsiteY3" fmla="*/ 269404 h 269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269393">
                  <a:moveTo>
                    <a:pt x="10" y="10"/>
                  </a:moveTo>
                  <a:lnTo>
                    <a:pt x="66685" y="10"/>
                  </a:lnTo>
                  <a:lnTo>
                    <a:pt x="66685" y="269404"/>
                  </a:lnTo>
                  <a:lnTo>
                    <a:pt x="10" y="26940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79" name="Forma libre: forma 178">
              <a:extLst>
                <a:ext uri="{FF2B5EF4-FFF2-40B4-BE49-F238E27FC236}">
                  <a16:creationId xmlns:a16="http://schemas.microsoft.com/office/drawing/2014/main" id="{159BE1E2-50DC-FB62-6062-634ED27E4529}"/>
                </a:ext>
              </a:extLst>
            </p:cNvPr>
            <p:cNvSpPr/>
            <p:nvPr/>
          </p:nvSpPr>
          <p:spPr>
            <a:xfrm>
              <a:off x="3342008" y="1131685"/>
              <a:ext cx="66675" cy="303068"/>
            </a:xfrm>
            <a:custGeom>
              <a:avLst/>
              <a:gdLst>
                <a:gd name="connsiteX0" fmla="*/ 10 w 66675"/>
                <a:gd name="connsiteY0" fmla="*/ 10 h 303068"/>
                <a:gd name="connsiteX1" fmla="*/ 66685 w 66675"/>
                <a:gd name="connsiteY1" fmla="*/ 10 h 303068"/>
                <a:gd name="connsiteX2" fmla="*/ 66685 w 66675"/>
                <a:gd name="connsiteY2" fmla="*/ 303078 h 303068"/>
                <a:gd name="connsiteX3" fmla="*/ 10 w 66675"/>
                <a:gd name="connsiteY3" fmla="*/ 303078 h 30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303068">
                  <a:moveTo>
                    <a:pt x="10" y="10"/>
                  </a:moveTo>
                  <a:lnTo>
                    <a:pt x="66685" y="10"/>
                  </a:lnTo>
                  <a:lnTo>
                    <a:pt x="66685" y="303078"/>
                  </a:lnTo>
                  <a:lnTo>
                    <a:pt x="10" y="303078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80" name="Forma libre: forma 179">
              <a:extLst>
                <a:ext uri="{FF2B5EF4-FFF2-40B4-BE49-F238E27FC236}">
                  <a16:creationId xmlns:a16="http://schemas.microsoft.com/office/drawing/2014/main" id="{ECA33215-F606-C3B0-8FD2-8D1335273D03}"/>
                </a:ext>
              </a:extLst>
            </p:cNvPr>
            <p:cNvSpPr/>
            <p:nvPr/>
          </p:nvSpPr>
          <p:spPr>
            <a:xfrm>
              <a:off x="5796276" y="2679734"/>
              <a:ext cx="66675" cy="303068"/>
            </a:xfrm>
            <a:custGeom>
              <a:avLst/>
              <a:gdLst>
                <a:gd name="connsiteX0" fmla="*/ 10 w 66675"/>
                <a:gd name="connsiteY0" fmla="*/ 10 h 303068"/>
                <a:gd name="connsiteX1" fmla="*/ 66685 w 66675"/>
                <a:gd name="connsiteY1" fmla="*/ 10 h 303068"/>
                <a:gd name="connsiteX2" fmla="*/ 66685 w 66675"/>
                <a:gd name="connsiteY2" fmla="*/ 303078 h 303068"/>
                <a:gd name="connsiteX3" fmla="*/ 10 w 66675"/>
                <a:gd name="connsiteY3" fmla="*/ 303078 h 30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303068">
                  <a:moveTo>
                    <a:pt x="10" y="10"/>
                  </a:moveTo>
                  <a:lnTo>
                    <a:pt x="66685" y="10"/>
                  </a:lnTo>
                  <a:lnTo>
                    <a:pt x="66685" y="303078"/>
                  </a:lnTo>
                  <a:lnTo>
                    <a:pt x="10" y="303078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81" name="Forma libre: forma 180">
              <a:extLst>
                <a:ext uri="{FF2B5EF4-FFF2-40B4-BE49-F238E27FC236}">
                  <a16:creationId xmlns:a16="http://schemas.microsoft.com/office/drawing/2014/main" id="{0B2B77B3-BE0F-5E24-291B-258009DFA0C7}"/>
                </a:ext>
              </a:extLst>
            </p:cNvPr>
            <p:cNvSpPr/>
            <p:nvPr/>
          </p:nvSpPr>
          <p:spPr>
            <a:xfrm>
              <a:off x="3342008" y="1530000"/>
              <a:ext cx="66675" cy="336742"/>
            </a:xfrm>
            <a:custGeom>
              <a:avLst/>
              <a:gdLst>
                <a:gd name="connsiteX0" fmla="*/ 10 w 66675"/>
                <a:gd name="connsiteY0" fmla="*/ 10 h 336742"/>
                <a:gd name="connsiteX1" fmla="*/ 66685 w 66675"/>
                <a:gd name="connsiteY1" fmla="*/ 10 h 336742"/>
                <a:gd name="connsiteX2" fmla="*/ 66685 w 66675"/>
                <a:gd name="connsiteY2" fmla="*/ 336752 h 336742"/>
                <a:gd name="connsiteX3" fmla="*/ 10 w 66675"/>
                <a:gd name="connsiteY3" fmla="*/ 336752 h 336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336742">
                  <a:moveTo>
                    <a:pt x="10" y="10"/>
                  </a:moveTo>
                  <a:lnTo>
                    <a:pt x="66685" y="10"/>
                  </a:lnTo>
                  <a:lnTo>
                    <a:pt x="66685" y="336752"/>
                  </a:lnTo>
                  <a:lnTo>
                    <a:pt x="10" y="336752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82" name="Forma libre: forma 181">
              <a:extLst>
                <a:ext uri="{FF2B5EF4-FFF2-40B4-BE49-F238E27FC236}">
                  <a16:creationId xmlns:a16="http://schemas.microsoft.com/office/drawing/2014/main" id="{6E089A6A-8458-3C31-5CDC-4B7EEB61561F}"/>
                </a:ext>
              </a:extLst>
            </p:cNvPr>
            <p:cNvSpPr/>
            <p:nvPr/>
          </p:nvSpPr>
          <p:spPr>
            <a:xfrm>
              <a:off x="8250555" y="3145402"/>
              <a:ext cx="66675" cy="336742"/>
            </a:xfrm>
            <a:custGeom>
              <a:avLst/>
              <a:gdLst>
                <a:gd name="connsiteX0" fmla="*/ 10 w 66675"/>
                <a:gd name="connsiteY0" fmla="*/ 10 h 336742"/>
                <a:gd name="connsiteX1" fmla="*/ 66685 w 66675"/>
                <a:gd name="connsiteY1" fmla="*/ 10 h 336742"/>
                <a:gd name="connsiteX2" fmla="*/ 66685 w 66675"/>
                <a:gd name="connsiteY2" fmla="*/ 336752 h 336742"/>
                <a:gd name="connsiteX3" fmla="*/ 10 w 66675"/>
                <a:gd name="connsiteY3" fmla="*/ 336752 h 336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336742">
                  <a:moveTo>
                    <a:pt x="10" y="10"/>
                  </a:moveTo>
                  <a:lnTo>
                    <a:pt x="66685" y="10"/>
                  </a:lnTo>
                  <a:lnTo>
                    <a:pt x="66685" y="336752"/>
                  </a:lnTo>
                  <a:lnTo>
                    <a:pt x="10" y="336752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83" name="Forma libre: forma 182">
              <a:extLst>
                <a:ext uri="{FF2B5EF4-FFF2-40B4-BE49-F238E27FC236}">
                  <a16:creationId xmlns:a16="http://schemas.microsoft.com/office/drawing/2014/main" id="{167FF965-950E-B009-69FD-65993D89D272}"/>
                </a:ext>
              </a:extLst>
            </p:cNvPr>
            <p:cNvSpPr/>
            <p:nvPr/>
          </p:nvSpPr>
          <p:spPr>
            <a:xfrm>
              <a:off x="3342008" y="1961997"/>
              <a:ext cx="66675" cy="404090"/>
            </a:xfrm>
            <a:custGeom>
              <a:avLst/>
              <a:gdLst>
                <a:gd name="connsiteX0" fmla="*/ 10 w 66675"/>
                <a:gd name="connsiteY0" fmla="*/ 10 h 404090"/>
                <a:gd name="connsiteX1" fmla="*/ 66685 w 66675"/>
                <a:gd name="connsiteY1" fmla="*/ 10 h 404090"/>
                <a:gd name="connsiteX2" fmla="*/ 66685 w 66675"/>
                <a:gd name="connsiteY2" fmla="*/ 404100 h 404090"/>
                <a:gd name="connsiteX3" fmla="*/ 10 w 66675"/>
                <a:gd name="connsiteY3" fmla="*/ 404100 h 404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404090">
                  <a:moveTo>
                    <a:pt x="10" y="10"/>
                  </a:moveTo>
                  <a:lnTo>
                    <a:pt x="66685" y="10"/>
                  </a:lnTo>
                  <a:lnTo>
                    <a:pt x="66685" y="404100"/>
                  </a:lnTo>
                  <a:lnTo>
                    <a:pt x="10" y="40410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84" name="Forma libre: forma 183">
              <a:extLst>
                <a:ext uri="{FF2B5EF4-FFF2-40B4-BE49-F238E27FC236}">
                  <a16:creationId xmlns:a16="http://schemas.microsoft.com/office/drawing/2014/main" id="{2D33376E-E698-AE47-57E5-48C2F5B7B400}"/>
                </a:ext>
              </a:extLst>
            </p:cNvPr>
            <p:cNvSpPr/>
            <p:nvPr/>
          </p:nvSpPr>
          <p:spPr>
            <a:xfrm>
              <a:off x="887730" y="1072515"/>
              <a:ext cx="66675" cy="404090"/>
            </a:xfrm>
            <a:custGeom>
              <a:avLst/>
              <a:gdLst>
                <a:gd name="connsiteX0" fmla="*/ 10 w 66675"/>
                <a:gd name="connsiteY0" fmla="*/ 10 h 404090"/>
                <a:gd name="connsiteX1" fmla="*/ 66685 w 66675"/>
                <a:gd name="connsiteY1" fmla="*/ 10 h 404090"/>
                <a:gd name="connsiteX2" fmla="*/ 66685 w 66675"/>
                <a:gd name="connsiteY2" fmla="*/ 404101 h 404090"/>
                <a:gd name="connsiteX3" fmla="*/ 10 w 66675"/>
                <a:gd name="connsiteY3" fmla="*/ 404101 h 404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404090">
                  <a:moveTo>
                    <a:pt x="10" y="10"/>
                  </a:moveTo>
                  <a:lnTo>
                    <a:pt x="66685" y="10"/>
                  </a:lnTo>
                  <a:lnTo>
                    <a:pt x="66685" y="404101"/>
                  </a:lnTo>
                  <a:lnTo>
                    <a:pt x="10" y="40410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85" name="Forma libre: forma 184">
              <a:extLst>
                <a:ext uri="{FF2B5EF4-FFF2-40B4-BE49-F238E27FC236}">
                  <a16:creationId xmlns:a16="http://schemas.microsoft.com/office/drawing/2014/main" id="{0B7E93DC-B582-0C75-DCB6-6FE953AC2FF2}"/>
                </a:ext>
              </a:extLst>
            </p:cNvPr>
            <p:cNvSpPr/>
            <p:nvPr/>
          </p:nvSpPr>
          <p:spPr>
            <a:xfrm>
              <a:off x="3342008" y="2461336"/>
              <a:ext cx="66675" cy="404090"/>
            </a:xfrm>
            <a:custGeom>
              <a:avLst/>
              <a:gdLst>
                <a:gd name="connsiteX0" fmla="*/ 10 w 66675"/>
                <a:gd name="connsiteY0" fmla="*/ 10 h 404090"/>
                <a:gd name="connsiteX1" fmla="*/ 66685 w 66675"/>
                <a:gd name="connsiteY1" fmla="*/ 10 h 404090"/>
                <a:gd name="connsiteX2" fmla="*/ 66685 w 66675"/>
                <a:gd name="connsiteY2" fmla="*/ 404100 h 404090"/>
                <a:gd name="connsiteX3" fmla="*/ 10 w 66675"/>
                <a:gd name="connsiteY3" fmla="*/ 404100 h 404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404090">
                  <a:moveTo>
                    <a:pt x="10" y="10"/>
                  </a:moveTo>
                  <a:lnTo>
                    <a:pt x="66685" y="10"/>
                  </a:lnTo>
                  <a:lnTo>
                    <a:pt x="66685" y="404100"/>
                  </a:lnTo>
                  <a:lnTo>
                    <a:pt x="10" y="40410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86" name="Forma libre: forma 185">
              <a:extLst>
                <a:ext uri="{FF2B5EF4-FFF2-40B4-BE49-F238E27FC236}">
                  <a16:creationId xmlns:a16="http://schemas.microsoft.com/office/drawing/2014/main" id="{F249FCB7-D9D9-BE35-2FE3-DF47975FF7D7}"/>
                </a:ext>
              </a:extLst>
            </p:cNvPr>
            <p:cNvSpPr/>
            <p:nvPr/>
          </p:nvSpPr>
          <p:spPr>
            <a:xfrm>
              <a:off x="3342008" y="2960674"/>
              <a:ext cx="66675" cy="471438"/>
            </a:xfrm>
            <a:custGeom>
              <a:avLst/>
              <a:gdLst>
                <a:gd name="connsiteX0" fmla="*/ 10 w 66675"/>
                <a:gd name="connsiteY0" fmla="*/ 10 h 471438"/>
                <a:gd name="connsiteX1" fmla="*/ 66685 w 66675"/>
                <a:gd name="connsiteY1" fmla="*/ 10 h 471438"/>
                <a:gd name="connsiteX2" fmla="*/ 66685 w 66675"/>
                <a:gd name="connsiteY2" fmla="*/ 471449 h 471438"/>
                <a:gd name="connsiteX3" fmla="*/ 10 w 66675"/>
                <a:gd name="connsiteY3" fmla="*/ 471449 h 4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471438">
                  <a:moveTo>
                    <a:pt x="10" y="10"/>
                  </a:moveTo>
                  <a:lnTo>
                    <a:pt x="66685" y="10"/>
                  </a:lnTo>
                  <a:lnTo>
                    <a:pt x="66685" y="471449"/>
                  </a:lnTo>
                  <a:lnTo>
                    <a:pt x="10" y="471449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87" name="Forma libre: forma 186">
              <a:extLst>
                <a:ext uri="{FF2B5EF4-FFF2-40B4-BE49-F238E27FC236}">
                  <a16:creationId xmlns:a16="http://schemas.microsoft.com/office/drawing/2014/main" id="{176E560F-8BF1-04C8-F2AE-695745751F40}"/>
                </a:ext>
              </a:extLst>
            </p:cNvPr>
            <p:cNvSpPr/>
            <p:nvPr/>
          </p:nvSpPr>
          <p:spPr>
            <a:xfrm>
              <a:off x="3342008" y="3527364"/>
              <a:ext cx="66675" cy="538788"/>
            </a:xfrm>
            <a:custGeom>
              <a:avLst/>
              <a:gdLst>
                <a:gd name="connsiteX0" fmla="*/ 10 w 66675"/>
                <a:gd name="connsiteY0" fmla="*/ 10 h 538788"/>
                <a:gd name="connsiteX1" fmla="*/ 66685 w 66675"/>
                <a:gd name="connsiteY1" fmla="*/ 10 h 538788"/>
                <a:gd name="connsiteX2" fmla="*/ 66685 w 66675"/>
                <a:gd name="connsiteY2" fmla="*/ 538798 h 538788"/>
                <a:gd name="connsiteX3" fmla="*/ 10 w 66675"/>
                <a:gd name="connsiteY3" fmla="*/ 538798 h 53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538788">
                  <a:moveTo>
                    <a:pt x="10" y="10"/>
                  </a:moveTo>
                  <a:lnTo>
                    <a:pt x="66685" y="10"/>
                  </a:lnTo>
                  <a:lnTo>
                    <a:pt x="66685" y="538798"/>
                  </a:lnTo>
                  <a:lnTo>
                    <a:pt x="10" y="538798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88" name="Forma libre: forma 187">
              <a:extLst>
                <a:ext uri="{FF2B5EF4-FFF2-40B4-BE49-F238E27FC236}">
                  <a16:creationId xmlns:a16="http://schemas.microsoft.com/office/drawing/2014/main" id="{72344DEE-63C9-2D10-B046-756BDA3DF382}"/>
                </a:ext>
              </a:extLst>
            </p:cNvPr>
            <p:cNvSpPr/>
            <p:nvPr/>
          </p:nvSpPr>
          <p:spPr>
            <a:xfrm>
              <a:off x="5796276" y="3078060"/>
              <a:ext cx="66675" cy="606136"/>
            </a:xfrm>
            <a:custGeom>
              <a:avLst/>
              <a:gdLst>
                <a:gd name="connsiteX0" fmla="*/ 10 w 66675"/>
                <a:gd name="connsiteY0" fmla="*/ 10 h 606136"/>
                <a:gd name="connsiteX1" fmla="*/ 66685 w 66675"/>
                <a:gd name="connsiteY1" fmla="*/ 10 h 606136"/>
                <a:gd name="connsiteX2" fmla="*/ 66685 w 66675"/>
                <a:gd name="connsiteY2" fmla="*/ 606147 h 606136"/>
                <a:gd name="connsiteX3" fmla="*/ 10 w 66675"/>
                <a:gd name="connsiteY3" fmla="*/ 606147 h 60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606136">
                  <a:moveTo>
                    <a:pt x="10" y="10"/>
                  </a:moveTo>
                  <a:lnTo>
                    <a:pt x="66685" y="10"/>
                  </a:lnTo>
                  <a:lnTo>
                    <a:pt x="66685" y="606147"/>
                  </a:lnTo>
                  <a:lnTo>
                    <a:pt x="10" y="606147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89" name="Forma libre: forma 188">
              <a:extLst>
                <a:ext uri="{FF2B5EF4-FFF2-40B4-BE49-F238E27FC236}">
                  <a16:creationId xmlns:a16="http://schemas.microsoft.com/office/drawing/2014/main" id="{696FB2A6-8675-3056-F6AA-B81FF6CF9559}"/>
                </a:ext>
              </a:extLst>
            </p:cNvPr>
            <p:cNvSpPr/>
            <p:nvPr/>
          </p:nvSpPr>
          <p:spPr>
            <a:xfrm>
              <a:off x="3342008" y="4161405"/>
              <a:ext cx="66675" cy="673485"/>
            </a:xfrm>
            <a:custGeom>
              <a:avLst/>
              <a:gdLst>
                <a:gd name="connsiteX0" fmla="*/ 10 w 66675"/>
                <a:gd name="connsiteY0" fmla="*/ 10 h 673485"/>
                <a:gd name="connsiteX1" fmla="*/ 66685 w 66675"/>
                <a:gd name="connsiteY1" fmla="*/ 10 h 673485"/>
                <a:gd name="connsiteX2" fmla="*/ 66685 w 66675"/>
                <a:gd name="connsiteY2" fmla="*/ 673495 h 673485"/>
                <a:gd name="connsiteX3" fmla="*/ 10 w 66675"/>
                <a:gd name="connsiteY3" fmla="*/ 673495 h 673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673485">
                  <a:moveTo>
                    <a:pt x="10" y="10"/>
                  </a:moveTo>
                  <a:lnTo>
                    <a:pt x="66685" y="10"/>
                  </a:lnTo>
                  <a:lnTo>
                    <a:pt x="66685" y="673495"/>
                  </a:lnTo>
                  <a:lnTo>
                    <a:pt x="10" y="673495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90" name="Forma libre: forma 189">
              <a:extLst>
                <a:ext uri="{FF2B5EF4-FFF2-40B4-BE49-F238E27FC236}">
                  <a16:creationId xmlns:a16="http://schemas.microsoft.com/office/drawing/2014/main" id="{CBF3F8FD-0BAE-83C0-F27C-7983E9C2CE2C}"/>
                </a:ext>
              </a:extLst>
            </p:cNvPr>
            <p:cNvSpPr/>
            <p:nvPr/>
          </p:nvSpPr>
          <p:spPr>
            <a:xfrm>
              <a:off x="8250555" y="3577399"/>
              <a:ext cx="66675" cy="673485"/>
            </a:xfrm>
            <a:custGeom>
              <a:avLst/>
              <a:gdLst>
                <a:gd name="connsiteX0" fmla="*/ 10 w 66675"/>
                <a:gd name="connsiteY0" fmla="*/ 10 h 673485"/>
                <a:gd name="connsiteX1" fmla="*/ 66685 w 66675"/>
                <a:gd name="connsiteY1" fmla="*/ 10 h 673485"/>
                <a:gd name="connsiteX2" fmla="*/ 66685 w 66675"/>
                <a:gd name="connsiteY2" fmla="*/ 673495 h 673485"/>
                <a:gd name="connsiteX3" fmla="*/ 10 w 66675"/>
                <a:gd name="connsiteY3" fmla="*/ 673495 h 673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673485">
                  <a:moveTo>
                    <a:pt x="10" y="10"/>
                  </a:moveTo>
                  <a:lnTo>
                    <a:pt x="66685" y="10"/>
                  </a:lnTo>
                  <a:lnTo>
                    <a:pt x="66685" y="673495"/>
                  </a:lnTo>
                  <a:lnTo>
                    <a:pt x="10" y="673495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91" name="Forma libre: forma 190">
              <a:extLst>
                <a:ext uri="{FF2B5EF4-FFF2-40B4-BE49-F238E27FC236}">
                  <a16:creationId xmlns:a16="http://schemas.microsoft.com/office/drawing/2014/main" id="{1F0E19DC-21AB-40D2-615F-995F8B70D6C7}"/>
                </a:ext>
              </a:extLst>
            </p:cNvPr>
            <p:cNvSpPr/>
            <p:nvPr/>
          </p:nvSpPr>
          <p:spPr>
            <a:xfrm>
              <a:off x="887730" y="1571853"/>
              <a:ext cx="66675" cy="740833"/>
            </a:xfrm>
            <a:custGeom>
              <a:avLst/>
              <a:gdLst>
                <a:gd name="connsiteX0" fmla="*/ 10 w 66675"/>
                <a:gd name="connsiteY0" fmla="*/ 10 h 740833"/>
                <a:gd name="connsiteX1" fmla="*/ 66685 w 66675"/>
                <a:gd name="connsiteY1" fmla="*/ 10 h 740833"/>
                <a:gd name="connsiteX2" fmla="*/ 66685 w 66675"/>
                <a:gd name="connsiteY2" fmla="*/ 740844 h 740833"/>
                <a:gd name="connsiteX3" fmla="*/ 10 w 66675"/>
                <a:gd name="connsiteY3" fmla="*/ 740844 h 740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740833">
                  <a:moveTo>
                    <a:pt x="10" y="10"/>
                  </a:moveTo>
                  <a:lnTo>
                    <a:pt x="66685" y="10"/>
                  </a:lnTo>
                  <a:lnTo>
                    <a:pt x="66685" y="740844"/>
                  </a:lnTo>
                  <a:lnTo>
                    <a:pt x="10" y="740844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92" name="Forma libre: forma 191">
              <a:extLst>
                <a:ext uri="{FF2B5EF4-FFF2-40B4-BE49-F238E27FC236}">
                  <a16:creationId xmlns:a16="http://schemas.microsoft.com/office/drawing/2014/main" id="{4732D2A5-66C4-741D-F2D7-8076CD9F0C47}"/>
                </a:ext>
              </a:extLst>
            </p:cNvPr>
            <p:cNvSpPr/>
            <p:nvPr/>
          </p:nvSpPr>
          <p:spPr>
            <a:xfrm>
              <a:off x="8250555" y="4346133"/>
              <a:ext cx="66675" cy="774507"/>
            </a:xfrm>
            <a:custGeom>
              <a:avLst/>
              <a:gdLst>
                <a:gd name="connsiteX0" fmla="*/ 10 w 66675"/>
                <a:gd name="connsiteY0" fmla="*/ 10 h 774507"/>
                <a:gd name="connsiteX1" fmla="*/ 66685 w 66675"/>
                <a:gd name="connsiteY1" fmla="*/ 10 h 774507"/>
                <a:gd name="connsiteX2" fmla="*/ 66685 w 66675"/>
                <a:gd name="connsiteY2" fmla="*/ 774518 h 774507"/>
                <a:gd name="connsiteX3" fmla="*/ 10 w 66675"/>
                <a:gd name="connsiteY3" fmla="*/ 774518 h 774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774507">
                  <a:moveTo>
                    <a:pt x="10" y="10"/>
                  </a:moveTo>
                  <a:lnTo>
                    <a:pt x="66685" y="10"/>
                  </a:lnTo>
                  <a:lnTo>
                    <a:pt x="66685" y="774518"/>
                  </a:lnTo>
                  <a:lnTo>
                    <a:pt x="10" y="774518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93" name="Forma libre: forma 192">
              <a:extLst>
                <a:ext uri="{FF2B5EF4-FFF2-40B4-BE49-F238E27FC236}">
                  <a16:creationId xmlns:a16="http://schemas.microsoft.com/office/drawing/2014/main" id="{8D668453-BA96-C214-D6AE-FA38564783AC}"/>
                </a:ext>
              </a:extLst>
            </p:cNvPr>
            <p:cNvSpPr/>
            <p:nvPr/>
          </p:nvSpPr>
          <p:spPr>
            <a:xfrm>
              <a:off x="5796276" y="3779443"/>
              <a:ext cx="66675" cy="1245946"/>
            </a:xfrm>
            <a:custGeom>
              <a:avLst/>
              <a:gdLst>
                <a:gd name="connsiteX0" fmla="*/ 10 w 66675"/>
                <a:gd name="connsiteY0" fmla="*/ 10 h 1245946"/>
                <a:gd name="connsiteX1" fmla="*/ 66685 w 66675"/>
                <a:gd name="connsiteY1" fmla="*/ 10 h 1245946"/>
                <a:gd name="connsiteX2" fmla="*/ 66685 w 66675"/>
                <a:gd name="connsiteY2" fmla="*/ 1245956 h 1245946"/>
                <a:gd name="connsiteX3" fmla="*/ 10 w 66675"/>
                <a:gd name="connsiteY3" fmla="*/ 1245956 h 1245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245946">
                  <a:moveTo>
                    <a:pt x="10" y="10"/>
                  </a:moveTo>
                  <a:lnTo>
                    <a:pt x="66685" y="10"/>
                  </a:lnTo>
                  <a:lnTo>
                    <a:pt x="66685" y="1245956"/>
                  </a:lnTo>
                  <a:lnTo>
                    <a:pt x="10" y="1245956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  <p:sp>
          <p:nvSpPr>
            <p:cNvPr id="194" name="Forma libre: forma 193">
              <a:extLst>
                <a:ext uri="{FF2B5EF4-FFF2-40B4-BE49-F238E27FC236}">
                  <a16:creationId xmlns:a16="http://schemas.microsoft.com/office/drawing/2014/main" id="{E733AEC5-E866-0C72-E391-5B21F95023CD}"/>
                </a:ext>
              </a:extLst>
            </p:cNvPr>
            <p:cNvSpPr/>
            <p:nvPr/>
          </p:nvSpPr>
          <p:spPr>
            <a:xfrm>
              <a:off x="887730" y="2407939"/>
              <a:ext cx="66675" cy="2188825"/>
            </a:xfrm>
            <a:custGeom>
              <a:avLst/>
              <a:gdLst>
                <a:gd name="connsiteX0" fmla="*/ 10 w 66675"/>
                <a:gd name="connsiteY0" fmla="*/ 10 h 2188825"/>
                <a:gd name="connsiteX1" fmla="*/ 66685 w 66675"/>
                <a:gd name="connsiteY1" fmla="*/ 10 h 2188825"/>
                <a:gd name="connsiteX2" fmla="*/ 66685 w 66675"/>
                <a:gd name="connsiteY2" fmla="*/ 2188836 h 2188825"/>
                <a:gd name="connsiteX3" fmla="*/ 10 w 66675"/>
                <a:gd name="connsiteY3" fmla="*/ 2188836 h 218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2188825">
                  <a:moveTo>
                    <a:pt x="10" y="10"/>
                  </a:moveTo>
                  <a:lnTo>
                    <a:pt x="66685" y="10"/>
                  </a:lnTo>
                  <a:lnTo>
                    <a:pt x="66685" y="2188836"/>
                  </a:lnTo>
                  <a:lnTo>
                    <a:pt x="10" y="2188836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ES"/>
            </a:p>
          </p:txBody>
        </p:sp>
      </p:grpSp>
      <p:sp>
        <p:nvSpPr>
          <p:cNvPr id="7" name="Forma libre: forma 6">
            <a:extLst>
              <a:ext uri="{FF2B5EF4-FFF2-40B4-BE49-F238E27FC236}">
                <a16:creationId xmlns:a16="http://schemas.microsoft.com/office/drawing/2014/main" id="{0751B153-5716-ABF1-82DA-F9509C79544A}"/>
              </a:ext>
            </a:extLst>
          </p:cNvPr>
          <p:cNvSpPr/>
          <p:nvPr/>
        </p:nvSpPr>
        <p:spPr>
          <a:xfrm>
            <a:off x="2617456" y="5562299"/>
            <a:ext cx="2669669" cy="215813"/>
          </a:xfrm>
          <a:custGeom>
            <a:avLst/>
            <a:gdLst>
              <a:gd name="connsiteX0" fmla="*/ 10 w 2387603"/>
              <a:gd name="connsiteY0" fmla="*/ 10 h 238125"/>
              <a:gd name="connsiteX1" fmla="*/ 2387613 w 2387603"/>
              <a:gd name="connsiteY1" fmla="*/ 238135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38125">
                <a:moveTo>
                  <a:pt x="10" y="10"/>
                </a:moveTo>
                <a:cubicBezTo>
                  <a:pt x="1193807" y="10"/>
                  <a:pt x="1193807" y="238135"/>
                  <a:pt x="2387613" y="238135"/>
                </a:cubicBezTo>
              </a:path>
            </a:pathLst>
          </a:custGeom>
          <a:noFill/>
          <a:ln w="572462" cap="flat">
            <a:solidFill>
              <a:schemeClr val="accent1">
                <a:lumMod val="60000"/>
                <a:lumOff val="40000"/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" name="Forma libre: forma 7">
            <a:extLst>
              <a:ext uri="{FF2B5EF4-FFF2-40B4-BE49-F238E27FC236}">
                <a16:creationId xmlns:a16="http://schemas.microsoft.com/office/drawing/2014/main" id="{5B752AFC-745A-1FA2-16C5-90C6AD48499E}"/>
              </a:ext>
            </a:extLst>
          </p:cNvPr>
          <p:cNvSpPr/>
          <p:nvPr/>
        </p:nvSpPr>
        <p:spPr>
          <a:xfrm>
            <a:off x="2617456" y="4552562"/>
            <a:ext cx="2669669" cy="48393"/>
          </a:xfrm>
          <a:custGeom>
            <a:avLst/>
            <a:gdLst>
              <a:gd name="connsiteX0" fmla="*/ 10 w 2387603"/>
              <a:gd name="connsiteY0" fmla="*/ 53407 h 53397"/>
              <a:gd name="connsiteX1" fmla="*/ 2387613 w 2387603"/>
              <a:gd name="connsiteY1" fmla="*/ 10 h 5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53397">
                <a:moveTo>
                  <a:pt x="10" y="53407"/>
                </a:moveTo>
                <a:cubicBezTo>
                  <a:pt x="1193807" y="53407"/>
                  <a:pt x="1193807" y="10"/>
                  <a:pt x="2387613" y="10"/>
                </a:cubicBezTo>
              </a:path>
            </a:pathLst>
          </a:custGeom>
          <a:noFill/>
          <a:ln w="471439" cap="flat">
            <a:solidFill>
              <a:schemeClr val="accent1">
                <a:lumMod val="60000"/>
                <a:lumOff val="40000"/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E17F647D-79FD-65B3-5940-6169E452950B}"/>
              </a:ext>
            </a:extLst>
          </p:cNvPr>
          <p:cNvSpPr/>
          <p:nvPr/>
        </p:nvSpPr>
        <p:spPr>
          <a:xfrm>
            <a:off x="2617456" y="5058739"/>
            <a:ext cx="2669669" cy="37930"/>
          </a:xfrm>
          <a:custGeom>
            <a:avLst/>
            <a:gdLst>
              <a:gd name="connsiteX0" fmla="*/ 10 w 2387603"/>
              <a:gd name="connsiteY0" fmla="*/ 10 h 41852"/>
              <a:gd name="connsiteX1" fmla="*/ 2387613 w 2387603"/>
              <a:gd name="connsiteY1" fmla="*/ 41863 h 41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41852">
                <a:moveTo>
                  <a:pt x="10" y="10"/>
                </a:moveTo>
                <a:cubicBezTo>
                  <a:pt x="1193807" y="10"/>
                  <a:pt x="1193807" y="41863"/>
                  <a:pt x="2387613" y="41863"/>
                </a:cubicBezTo>
              </a:path>
            </a:pathLst>
          </a:custGeom>
          <a:noFill/>
          <a:ln w="538788" cap="flat">
            <a:solidFill>
              <a:schemeClr val="accent1">
                <a:lumMod val="60000"/>
                <a:lumOff val="40000"/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0A2CEAAE-5B17-B3EF-2F7B-DC1E42589FEB}"/>
              </a:ext>
            </a:extLst>
          </p:cNvPr>
          <p:cNvSpPr/>
          <p:nvPr/>
        </p:nvSpPr>
        <p:spPr>
          <a:xfrm>
            <a:off x="2617456" y="3616936"/>
            <a:ext cx="2669669" cy="587269"/>
          </a:xfrm>
          <a:custGeom>
            <a:avLst/>
            <a:gdLst>
              <a:gd name="connsiteX0" fmla="*/ 10 w 2387603"/>
              <a:gd name="connsiteY0" fmla="*/ 647996 h 647985"/>
              <a:gd name="connsiteX1" fmla="*/ 2387613 w 2387603"/>
              <a:gd name="connsiteY1" fmla="*/ 10 h 647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647985">
                <a:moveTo>
                  <a:pt x="10" y="647996"/>
                </a:moveTo>
                <a:cubicBezTo>
                  <a:pt x="1193807" y="647996"/>
                  <a:pt x="1193807" y="10"/>
                  <a:pt x="2387613" y="10"/>
                </a:cubicBezTo>
              </a:path>
            </a:pathLst>
          </a:custGeom>
          <a:noFill/>
          <a:ln w="404091" cap="flat">
            <a:solidFill>
              <a:schemeClr val="accent1">
                <a:lumMod val="60000"/>
                <a:lumOff val="40000"/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1" name="Forma libre: forma 10">
            <a:extLst>
              <a:ext uri="{FF2B5EF4-FFF2-40B4-BE49-F238E27FC236}">
                <a16:creationId xmlns:a16="http://schemas.microsoft.com/office/drawing/2014/main" id="{5B245329-51CC-00F9-C88E-64A45BE5D66B}"/>
              </a:ext>
            </a:extLst>
          </p:cNvPr>
          <p:cNvSpPr/>
          <p:nvPr/>
        </p:nvSpPr>
        <p:spPr>
          <a:xfrm>
            <a:off x="2617456" y="2503430"/>
            <a:ext cx="2669669" cy="1426107"/>
          </a:xfrm>
          <a:custGeom>
            <a:avLst/>
            <a:gdLst>
              <a:gd name="connsiteX0" fmla="*/ 10 w 2387603"/>
              <a:gd name="connsiteY0" fmla="*/ 1573558 h 1573548"/>
              <a:gd name="connsiteX1" fmla="*/ 2387613 w 2387603"/>
              <a:gd name="connsiteY1" fmla="*/ 10 h 1573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573548">
                <a:moveTo>
                  <a:pt x="10" y="1573558"/>
                </a:moveTo>
                <a:cubicBezTo>
                  <a:pt x="1193807" y="1573558"/>
                  <a:pt x="1193807" y="10"/>
                  <a:pt x="2387613" y="10"/>
                </a:cubicBezTo>
              </a:path>
            </a:pathLst>
          </a:custGeom>
          <a:noFill/>
          <a:ln w="202045" cap="flat">
            <a:solidFill>
              <a:schemeClr val="accent1">
                <a:lumMod val="60000"/>
                <a:lumOff val="40000"/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A55D45A3-753C-F495-1BD5-D47A5C5EF2D2}"/>
              </a:ext>
            </a:extLst>
          </p:cNvPr>
          <p:cNvSpPr/>
          <p:nvPr/>
        </p:nvSpPr>
        <p:spPr>
          <a:xfrm>
            <a:off x="2617456" y="2810799"/>
            <a:ext cx="2669669" cy="1258688"/>
          </a:xfrm>
          <a:custGeom>
            <a:avLst/>
            <a:gdLst>
              <a:gd name="connsiteX0" fmla="*/ 10 w 2387603"/>
              <a:gd name="connsiteY0" fmla="*/ 10 h 1388820"/>
              <a:gd name="connsiteX1" fmla="*/ 2387613 w 2387603"/>
              <a:gd name="connsiteY1" fmla="*/ 1388830 h 138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388820">
                <a:moveTo>
                  <a:pt x="10" y="10"/>
                </a:moveTo>
                <a:cubicBezTo>
                  <a:pt x="1193807" y="10"/>
                  <a:pt x="1193807" y="1388830"/>
                  <a:pt x="2387613" y="1388830"/>
                </a:cubicBezTo>
              </a:path>
            </a:pathLst>
          </a:custGeom>
          <a:noFill/>
          <a:ln w="404091" cap="flat">
            <a:solidFill>
              <a:schemeClr val="tx2">
                <a:lumMod val="75000"/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3" name="Forma libre: forma 12">
            <a:extLst>
              <a:ext uri="{FF2B5EF4-FFF2-40B4-BE49-F238E27FC236}">
                <a16:creationId xmlns:a16="http://schemas.microsoft.com/office/drawing/2014/main" id="{1FC235C6-30D5-0CFE-CC19-4AC2C37EE682}"/>
              </a:ext>
            </a:extLst>
          </p:cNvPr>
          <p:cNvSpPr/>
          <p:nvPr/>
        </p:nvSpPr>
        <p:spPr>
          <a:xfrm>
            <a:off x="2617456" y="3194902"/>
            <a:ext cx="2669669" cy="312600"/>
          </a:xfrm>
          <a:custGeom>
            <a:avLst/>
            <a:gdLst>
              <a:gd name="connsiteX0" fmla="*/ 10 w 2387603"/>
              <a:gd name="connsiteY0" fmla="*/ 344929 h 344919"/>
              <a:gd name="connsiteX1" fmla="*/ 2387613 w 2387603"/>
              <a:gd name="connsiteY1" fmla="*/ 10 h 344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44919">
                <a:moveTo>
                  <a:pt x="10" y="344929"/>
                </a:moveTo>
                <a:cubicBezTo>
                  <a:pt x="1193807" y="344929"/>
                  <a:pt x="1193807" y="10"/>
                  <a:pt x="2387613" y="10"/>
                </a:cubicBezTo>
              </a:path>
            </a:pathLst>
          </a:custGeom>
          <a:noFill/>
          <a:ln w="336742" cap="flat">
            <a:solidFill>
              <a:schemeClr val="accent4"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4" name="Forma libre: forma 13">
            <a:extLst>
              <a:ext uri="{FF2B5EF4-FFF2-40B4-BE49-F238E27FC236}">
                <a16:creationId xmlns:a16="http://schemas.microsoft.com/office/drawing/2014/main" id="{AA1F568C-6A52-BC08-2E9F-CE3853D89F7D}"/>
              </a:ext>
            </a:extLst>
          </p:cNvPr>
          <p:cNvSpPr/>
          <p:nvPr/>
        </p:nvSpPr>
        <p:spPr>
          <a:xfrm>
            <a:off x="2617456" y="2818646"/>
            <a:ext cx="2669669" cy="398923"/>
          </a:xfrm>
          <a:custGeom>
            <a:avLst/>
            <a:gdLst>
              <a:gd name="connsiteX0" fmla="*/ 10 w 2387603"/>
              <a:gd name="connsiteY0" fmla="*/ 440177 h 440167"/>
              <a:gd name="connsiteX1" fmla="*/ 2387613 w 2387603"/>
              <a:gd name="connsiteY1" fmla="*/ 10 h 440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440167">
                <a:moveTo>
                  <a:pt x="10" y="440177"/>
                </a:moveTo>
                <a:cubicBezTo>
                  <a:pt x="1193807" y="440177"/>
                  <a:pt x="1193807" y="10"/>
                  <a:pt x="2387613" y="10"/>
                </a:cubicBezTo>
              </a:path>
            </a:pathLst>
          </a:custGeom>
          <a:noFill/>
          <a:ln w="303068" cap="flat">
            <a:solidFill>
              <a:schemeClr val="accent4"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5" name="Forma libre: forma 14">
            <a:extLst>
              <a:ext uri="{FF2B5EF4-FFF2-40B4-BE49-F238E27FC236}">
                <a16:creationId xmlns:a16="http://schemas.microsoft.com/office/drawing/2014/main" id="{8635486D-6C5B-64AB-1B66-20AFA1AFC7F3}"/>
              </a:ext>
            </a:extLst>
          </p:cNvPr>
          <p:cNvSpPr/>
          <p:nvPr/>
        </p:nvSpPr>
        <p:spPr>
          <a:xfrm>
            <a:off x="2617456" y="3705877"/>
            <a:ext cx="2669669" cy="1767048"/>
          </a:xfrm>
          <a:custGeom>
            <a:avLst/>
            <a:gdLst>
              <a:gd name="connsiteX0" fmla="*/ 10 w 2387603"/>
              <a:gd name="connsiteY0" fmla="*/ 10 h 1949738"/>
              <a:gd name="connsiteX1" fmla="*/ 2387613 w 2387603"/>
              <a:gd name="connsiteY1" fmla="*/ 1949749 h 1949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949738">
                <a:moveTo>
                  <a:pt x="10" y="10"/>
                </a:moveTo>
                <a:cubicBezTo>
                  <a:pt x="1193807" y="10"/>
                  <a:pt x="1193807" y="1949749"/>
                  <a:pt x="2387613" y="1949749"/>
                </a:cubicBezTo>
              </a:path>
            </a:pathLst>
          </a:custGeom>
          <a:noFill/>
          <a:ln w="101023" cap="flat">
            <a:solidFill>
              <a:schemeClr val="accent4"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3B443B5A-02BA-426C-2F22-6BBE04E68CFD}"/>
              </a:ext>
            </a:extLst>
          </p:cNvPr>
          <p:cNvSpPr/>
          <p:nvPr/>
        </p:nvSpPr>
        <p:spPr>
          <a:xfrm>
            <a:off x="5361677" y="5900192"/>
            <a:ext cx="2669658" cy="172650"/>
          </a:xfrm>
          <a:custGeom>
            <a:avLst/>
            <a:gdLst>
              <a:gd name="connsiteX0" fmla="*/ 10 w 2387593"/>
              <a:gd name="connsiteY0" fmla="*/ 10 h 190500"/>
              <a:gd name="connsiteX1" fmla="*/ 2387604 w 2387593"/>
              <a:gd name="connsiteY1" fmla="*/ 19051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90500">
                <a:moveTo>
                  <a:pt x="10" y="10"/>
                </a:moveTo>
                <a:cubicBezTo>
                  <a:pt x="1193807" y="10"/>
                  <a:pt x="1193807" y="190510"/>
                  <a:pt x="2387604" y="190510"/>
                </a:cubicBezTo>
              </a:path>
            </a:pathLst>
          </a:custGeom>
          <a:noFill/>
          <a:ln w="303068" cap="flat">
            <a:solidFill>
              <a:srgbClr val="98D5A4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7" name="Forma libre: forma 16">
            <a:extLst>
              <a:ext uri="{FF2B5EF4-FFF2-40B4-BE49-F238E27FC236}">
                <a16:creationId xmlns:a16="http://schemas.microsoft.com/office/drawing/2014/main" id="{44E48DEA-8970-85CC-0B9E-7699C8CB4427}"/>
              </a:ext>
            </a:extLst>
          </p:cNvPr>
          <p:cNvSpPr/>
          <p:nvPr/>
        </p:nvSpPr>
        <p:spPr>
          <a:xfrm>
            <a:off x="5361677" y="4903094"/>
            <a:ext cx="2669658" cy="768207"/>
          </a:xfrm>
          <a:custGeom>
            <a:avLst/>
            <a:gdLst>
              <a:gd name="connsiteX0" fmla="*/ 10 w 2387593"/>
              <a:gd name="connsiteY0" fmla="*/ 847640 h 847629"/>
              <a:gd name="connsiteX1" fmla="*/ 2387604 w 2387593"/>
              <a:gd name="connsiteY1" fmla="*/ 10 h 84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847629">
                <a:moveTo>
                  <a:pt x="10" y="847640"/>
                </a:moveTo>
                <a:cubicBezTo>
                  <a:pt x="1193807" y="847640"/>
                  <a:pt x="1193807" y="10"/>
                  <a:pt x="2387604" y="10"/>
                </a:cubicBezTo>
              </a:path>
            </a:pathLst>
          </a:custGeom>
          <a:noFill/>
          <a:ln w="202045" cap="flat">
            <a:solidFill>
              <a:srgbClr val="98D5A4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406D21E9-7199-05B1-48AC-78DDF6C19FA1}"/>
              </a:ext>
            </a:extLst>
          </p:cNvPr>
          <p:cNvSpPr/>
          <p:nvPr/>
        </p:nvSpPr>
        <p:spPr>
          <a:xfrm>
            <a:off x="5361677" y="3921689"/>
            <a:ext cx="2669658" cy="1581752"/>
          </a:xfrm>
          <a:custGeom>
            <a:avLst/>
            <a:gdLst>
              <a:gd name="connsiteX0" fmla="*/ 10 w 2387593"/>
              <a:gd name="connsiteY0" fmla="*/ 1745295 h 1745284"/>
              <a:gd name="connsiteX1" fmla="*/ 2387604 w 2387593"/>
              <a:gd name="connsiteY1" fmla="*/ 10 h 1745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745284">
                <a:moveTo>
                  <a:pt x="10" y="1745295"/>
                </a:moveTo>
                <a:cubicBezTo>
                  <a:pt x="1193807" y="1745295"/>
                  <a:pt x="1193807" y="10"/>
                  <a:pt x="2387604" y="10"/>
                </a:cubicBezTo>
              </a:path>
            </a:pathLst>
          </a:custGeom>
          <a:noFill/>
          <a:ln w="168372" cap="flat">
            <a:solidFill>
              <a:srgbClr val="98D5A4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D3673DDD-D252-62A8-120E-6962F935EED0}"/>
              </a:ext>
            </a:extLst>
          </p:cNvPr>
          <p:cNvSpPr/>
          <p:nvPr/>
        </p:nvSpPr>
        <p:spPr>
          <a:xfrm>
            <a:off x="5361677" y="2950750"/>
            <a:ext cx="2669658" cy="1632328"/>
          </a:xfrm>
          <a:custGeom>
            <a:avLst/>
            <a:gdLst>
              <a:gd name="connsiteX0" fmla="*/ 10 w 2387593"/>
              <a:gd name="connsiteY0" fmla="*/ 1801100 h 1801089"/>
              <a:gd name="connsiteX1" fmla="*/ 2387604 w 2387593"/>
              <a:gd name="connsiteY1" fmla="*/ 10 h 1801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801089">
                <a:moveTo>
                  <a:pt x="10" y="1801100"/>
                </a:moveTo>
                <a:cubicBezTo>
                  <a:pt x="1193807" y="1801100"/>
                  <a:pt x="1193807" y="10"/>
                  <a:pt x="2387604" y="10"/>
                </a:cubicBezTo>
              </a:path>
            </a:pathLst>
          </a:custGeom>
          <a:noFill/>
          <a:ln w="134697" cap="flat">
            <a:solidFill>
              <a:srgbClr val="B5E1A1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0" name="Forma libre: forma 19">
            <a:extLst>
              <a:ext uri="{FF2B5EF4-FFF2-40B4-BE49-F238E27FC236}">
                <a16:creationId xmlns:a16="http://schemas.microsoft.com/office/drawing/2014/main" id="{297C70FC-D418-84B4-E107-04D6C20CFE35}"/>
              </a:ext>
            </a:extLst>
          </p:cNvPr>
          <p:cNvSpPr/>
          <p:nvPr/>
        </p:nvSpPr>
        <p:spPr>
          <a:xfrm>
            <a:off x="5361677" y="2579726"/>
            <a:ext cx="2669658" cy="1804976"/>
          </a:xfrm>
          <a:custGeom>
            <a:avLst/>
            <a:gdLst>
              <a:gd name="connsiteX0" fmla="*/ 10 w 2387593"/>
              <a:gd name="connsiteY0" fmla="*/ 1991598 h 1991587"/>
              <a:gd name="connsiteX1" fmla="*/ 2387604 w 2387593"/>
              <a:gd name="connsiteY1" fmla="*/ 10 h 1991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991587">
                <a:moveTo>
                  <a:pt x="10" y="1991598"/>
                </a:moveTo>
                <a:cubicBezTo>
                  <a:pt x="1193807" y="1991598"/>
                  <a:pt x="1193807" y="10"/>
                  <a:pt x="2387604" y="10"/>
                </a:cubicBezTo>
              </a:path>
            </a:pathLst>
          </a:custGeom>
          <a:noFill/>
          <a:ln w="101023" cap="flat">
            <a:solidFill>
              <a:srgbClr val="B5E1A1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B3B2F80D-E44D-AB5B-A9FF-303CA83CA6F5}"/>
              </a:ext>
            </a:extLst>
          </p:cNvPr>
          <p:cNvSpPr/>
          <p:nvPr/>
        </p:nvSpPr>
        <p:spPr>
          <a:xfrm>
            <a:off x="5361677" y="2757610"/>
            <a:ext cx="2669658" cy="1718650"/>
          </a:xfrm>
          <a:custGeom>
            <a:avLst/>
            <a:gdLst>
              <a:gd name="connsiteX0" fmla="*/ 10 w 2387593"/>
              <a:gd name="connsiteY0" fmla="*/ 1896347 h 1896336"/>
              <a:gd name="connsiteX1" fmla="*/ 2387604 w 2387593"/>
              <a:gd name="connsiteY1" fmla="*/ 10 h 1896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896336">
                <a:moveTo>
                  <a:pt x="10" y="1896347"/>
                </a:moveTo>
                <a:cubicBezTo>
                  <a:pt x="1193807" y="1896347"/>
                  <a:pt x="1193807" y="10"/>
                  <a:pt x="2387604" y="10"/>
                </a:cubicBezTo>
              </a:path>
            </a:pathLst>
          </a:custGeom>
          <a:noFill/>
          <a:ln w="101023" cap="flat">
            <a:solidFill>
              <a:srgbClr val="B5E1A1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CC2A3712-3524-C394-D129-D1841E3B9119}"/>
              </a:ext>
            </a:extLst>
          </p:cNvPr>
          <p:cNvSpPr/>
          <p:nvPr/>
        </p:nvSpPr>
        <p:spPr>
          <a:xfrm>
            <a:off x="5361677" y="4145350"/>
            <a:ext cx="2669658" cy="559809"/>
          </a:xfrm>
          <a:custGeom>
            <a:avLst/>
            <a:gdLst>
              <a:gd name="connsiteX0" fmla="*/ 10 w 2387593"/>
              <a:gd name="connsiteY0" fmla="*/ 617697 h 617686"/>
              <a:gd name="connsiteX1" fmla="*/ 2387604 w 2387593"/>
              <a:gd name="connsiteY1" fmla="*/ 10 h 617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617686">
                <a:moveTo>
                  <a:pt x="10" y="617697"/>
                </a:moveTo>
                <a:cubicBezTo>
                  <a:pt x="1193807" y="617697"/>
                  <a:pt x="1193807" y="10"/>
                  <a:pt x="2387604" y="10"/>
                </a:cubicBezTo>
              </a:path>
            </a:pathLst>
          </a:custGeom>
          <a:noFill/>
          <a:ln w="134697" cap="flat">
            <a:solidFill>
              <a:srgbClr val="B5E1A1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4F68EB2F-E13B-8D00-8DB1-3A8F4291E38E}"/>
              </a:ext>
            </a:extLst>
          </p:cNvPr>
          <p:cNvSpPr/>
          <p:nvPr/>
        </p:nvSpPr>
        <p:spPr>
          <a:xfrm>
            <a:off x="5361677" y="4735234"/>
            <a:ext cx="2669658" cy="346172"/>
          </a:xfrm>
          <a:custGeom>
            <a:avLst/>
            <a:gdLst>
              <a:gd name="connsiteX0" fmla="*/ 10 w 2387593"/>
              <a:gd name="connsiteY0" fmla="*/ 381972 h 381962"/>
              <a:gd name="connsiteX1" fmla="*/ 2387604 w 2387593"/>
              <a:gd name="connsiteY1" fmla="*/ 10 h 381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381962">
                <a:moveTo>
                  <a:pt x="10" y="381972"/>
                </a:moveTo>
                <a:cubicBezTo>
                  <a:pt x="1193807" y="381972"/>
                  <a:pt x="1193807" y="10"/>
                  <a:pt x="2387604" y="10"/>
                </a:cubicBezTo>
              </a:path>
            </a:pathLst>
          </a:custGeom>
          <a:noFill/>
          <a:ln w="168372" cap="flat">
            <a:solidFill>
              <a:schemeClr val="accent3"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E6D9D10-B3A7-0F82-A620-D2847CF7CDD2}"/>
              </a:ext>
            </a:extLst>
          </p:cNvPr>
          <p:cNvSpPr/>
          <p:nvPr/>
        </p:nvSpPr>
        <p:spPr>
          <a:xfrm>
            <a:off x="5361677" y="4282684"/>
            <a:ext cx="2669658" cy="646134"/>
          </a:xfrm>
          <a:custGeom>
            <a:avLst/>
            <a:gdLst>
              <a:gd name="connsiteX0" fmla="*/ 10 w 2387593"/>
              <a:gd name="connsiteY0" fmla="*/ 712947 h 712936"/>
              <a:gd name="connsiteX1" fmla="*/ 2387604 w 2387593"/>
              <a:gd name="connsiteY1" fmla="*/ 10 h 712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712936">
                <a:moveTo>
                  <a:pt x="10" y="712947"/>
                </a:moveTo>
                <a:cubicBezTo>
                  <a:pt x="1193807" y="712947"/>
                  <a:pt x="1193807" y="10"/>
                  <a:pt x="2387604" y="10"/>
                </a:cubicBezTo>
              </a:path>
            </a:pathLst>
          </a:custGeom>
          <a:noFill/>
          <a:ln w="168372" cap="flat">
            <a:solidFill>
              <a:schemeClr val="accent3"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EA82F115-2137-7397-E0A3-B8391029FEEF}"/>
              </a:ext>
            </a:extLst>
          </p:cNvPr>
          <p:cNvSpPr/>
          <p:nvPr/>
        </p:nvSpPr>
        <p:spPr>
          <a:xfrm>
            <a:off x="5361677" y="5249266"/>
            <a:ext cx="2669658" cy="594684"/>
          </a:xfrm>
          <a:custGeom>
            <a:avLst/>
            <a:gdLst>
              <a:gd name="connsiteX0" fmla="*/ 10 w 2387593"/>
              <a:gd name="connsiteY0" fmla="*/ 10 h 656167"/>
              <a:gd name="connsiteX1" fmla="*/ 2387604 w 2387593"/>
              <a:gd name="connsiteY1" fmla="*/ 656178 h 656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656167">
                <a:moveTo>
                  <a:pt x="10" y="10"/>
                </a:moveTo>
                <a:cubicBezTo>
                  <a:pt x="1193807" y="10"/>
                  <a:pt x="1193807" y="656178"/>
                  <a:pt x="2387604" y="656178"/>
                </a:cubicBezTo>
              </a:path>
            </a:pathLst>
          </a:custGeom>
          <a:noFill/>
          <a:ln w="202045" cap="flat">
            <a:solidFill>
              <a:schemeClr val="accent3">
                <a:alpha val="8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6" name="Forma libre: forma 25">
            <a:extLst>
              <a:ext uri="{FF2B5EF4-FFF2-40B4-BE49-F238E27FC236}">
                <a16:creationId xmlns:a16="http://schemas.microsoft.com/office/drawing/2014/main" id="{EA42A9E7-495E-8AFA-2AB9-DEE4A17AFD11}"/>
              </a:ext>
            </a:extLst>
          </p:cNvPr>
          <p:cNvSpPr/>
          <p:nvPr/>
        </p:nvSpPr>
        <p:spPr>
          <a:xfrm>
            <a:off x="5361677" y="3693230"/>
            <a:ext cx="2669658" cy="1769232"/>
          </a:xfrm>
          <a:custGeom>
            <a:avLst/>
            <a:gdLst>
              <a:gd name="connsiteX0" fmla="*/ 10 w 2387593"/>
              <a:gd name="connsiteY0" fmla="*/ 10 h 1952148"/>
              <a:gd name="connsiteX1" fmla="*/ 2387604 w 2387593"/>
              <a:gd name="connsiteY1" fmla="*/ 1952159 h 1952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952148">
                <a:moveTo>
                  <a:pt x="10" y="10"/>
                </a:moveTo>
                <a:cubicBezTo>
                  <a:pt x="1193807" y="10"/>
                  <a:pt x="1193807" y="1952159"/>
                  <a:pt x="2387604" y="1952159"/>
                </a:cubicBezTo>
              </a:path>
            </a:pathLst>
          </a:custGeom>
          <a:noFill/>
          <a:ln w="235720" cap="flat">
            <a:solidFill>
              <a:schemeClr val="accent3">
                <a:alpha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7" name="Forma libre: forma 26">
            <a:extLst>
              <a:ext uri="{FF2B5EF4-FFF2-40B4-BE49-F238E27FC236}">
                <a16:creationId xmlns:a16="http://schemas.microsoft.com/office/drawing/2014/main" id="{0EF18ED6-24DA-8A6D-9B32-AF7894693989}"/>
              </a:ext>
            </a:extLst>
          </p:cNvPr>
          <p:cNvSpPr/>
          <p:nvPr/>
        </p:nvSpPr>
        <p:spPr>
          <a:xfrm>
            <a:off x="5361677" y="3510118"/>
            <a:ext cx="2669658" cy="1072529"/>
          </a:xfrm>
          <a:custGeom>
            <a:avLst/>
            <a:gdLst>
              <a:gd name="connsiteX0" fmla="*/ 10 w 2387593"/>
              <a:gd name="connsiteY0" fmla="*/ 10 h 1183414"/>
              <a:gd name="connsiteX1" fmla="*/ 2387604 w 2387593"/>
              <a:gd name="connsiteY1" fmla="*/ 1183425 h 118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183414">
                <a:moveTo>
                  <a:pt x="10" y="10"/>
                </a:moveTo>
                <a:cubicBezTo>
                  <a:pt x="1193807" y="10"/>
                  <a:pt x="1193807" y="1183425"/>
                  <a:pt x="2387604" y="1183425"/>
                </a:cubicBezTo>
              </a:path>
            </a:pathLst>
          </a:custGeom>
          <a:noFill/>
          <a:ln w="168372" cap="flat">
            <a:solidFill>
              <a:schemeClr val="accent3">
                <a:alpha val="6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8" name="Forma libre: forma 27">
            <a:extLst>
              <a:ext uri="{FF2B5EF4-FFF2-40B4-BE49-F238E27FC236}">
                <a16:creationId xmlns:a16="http://schemas.microsoft.com/office/drawing/2014/main" id="{7561461F-0706-B19D-2623-1F403318C338}"/>
              </a:ext>
            </a:extLst>
          </p:cNvPr>
          <p:cNvSpPr/>
          <p:nvPr/>
        </p:nvSpPr>
        <p:spPr>
          <a:xfrm>
            <a:off x="5361677" y="2503430"/>
            <a:ext cx="2669658" cy="1972398"/>
          </a:xfrm>
          <a:custGeom>
            <a:avLst/>
            <a:gdLst>
              <a:gd name="connsiteX0" fmla="*/ 10 w 2387593"/>
              <a:gd name="connsiteY0" fmla="*/ 10 h 2176318"/>
              <a:gd name="connsiteX1" fmla="*/ 2387604 w 2387593"/>
              <a:gd name="connsiteY1" fmla="*/ 2176329 h 2176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2176318">
                <a:moveTo>
                  <a:pt x="10" y="10"/>
                </a:moveTo>
                <a:cubicBezTo>
                  <a:pt x="1193807" y="10"/>
                  <a:pt x="1193807" y="2176329"/>
                  <a:pt x="2387604" y="2176329"/>
                </a:cubicBezTo>
              </a:path>
            </a:pathLst>
          </a:custGeom>
          <a:noFill/>
          <a:ln w="67349" cap="flat">
            <a:solidFill>
              <a:schemeClr val="accent3">
                <a:alpha val="9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29" name="Forma libre: forma 28">
            <a:extLst>
              <a:ext uri="{FF2B5EF4-FFF2-40B4-BE49-F238E27FC236}">
                <a16:creationId xmlns:a16="http://schemas.microsoft.com/office/drawing/2014/main" id="{3159D9CC-AA75-C169-8715-C9F8E3DCEA92}"/>
              </a:ext>
            </a:extLst>
          </p:cNvPr>
          <p:cNvSpPr/>
          <p:nvPr/>
        </p:nvSpPr>
        <p:spPr>
          <a:xfrm>
            <a:off x="5361677" y="2564467"/>
            <a:ext cx="2669658" cy="2547024"/>
          </a:xfrm>
          <a:custGeom>
            <a:avLst/>
            <a:gdLst>
              <a:gd name="connsiteX0" fmla="*/ 10 w 2387593"/>
              <a:gd name="connsiteY0" fmla="*/ 10 h 2810353"/>
              <a:gd name="connsiteX1" fmla="*/ 2387604 w 2387593"/>
              <a:gd name="connsiteY1" fmla="*/ 2810363 h 2810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2810353">
                <a:moveTo>
                  <a:pt x="10" y="10"/>
                </a:moveTo>
                <a:cubicBezTo>
                  <a:pt x="1193807" y="10"/>
                  <a:pt x="1193807" y="2810363"/>
                  <a:pt x="2387604" y="2810363"/>
                </a:cubicBezTo>
              </a:path>
            </a:pathLst>
          </a:custGeom>
          <a:noFill/>
          <a:ln w="67349" cap="flat">
            <a:solidFill>
              <a:schemeClr val="accent3">
                <a:alpha val="9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0" name="Forma libre: forma 29">
            <a:extLst>
              <a:ext uri="{FF2B5EF4-FFF2-40B4-BE49-F238E27FC236}">
                <a16:creationId xmlns:a16="http://schemas.microsoft.com/office/drawing/2014/main" id="{9FA828C4-4426-31A3-BC61-3955B2C2BF8F}"/>
              </a:ext>
            </a:extLst>
          </p:cNvPr>
          <p:cNvSpPr/>
          <p:nvPr/>
        </p:nvSpPr>
        <p:spPr>
          <a:xfrm>
            <a:off x="5361677" y="2442391"/>
            <a:ext cx="2669658" cy="1372479"/>
          </a:xfrm>
          <a:custGeom>
            <a:avLst/>
            <a:gdLst>
              <a:gd name="connsiteX0" fmla="*/ 10 w 2387593"/>
              <a:gd name="connsiteY0" fmla="*/ 10 h 1514375"/>
              <a:gd name="connsiteX1" fmla="*/ 2387604 w 2387593"/>
              <a:gd name="connsiteY1" fmla="*/ 1514386 h 15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514375">
                <a:moveTo>
                  <a:pt x="10" y="10"/>
                </a:moveTo>
                <a:cubicBezTo>
                  <a:pt x="1193807" y="10"/>
                  <a:pt x="1193807" y="1514386"/>
                  <a:pt x="2387604" y="1514386"/>
                </a:cubicBezTo>
              </a:path>
            </a:pathLst>
          </a:custGeom>
          <a:noFill/>
          <a:ln w="67349" cap="flat">
            <a:solidFill>
              <a:schemeClr val="accent3">
                <a:alpha val="9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1" name="Forma libre: forma 30">
            <a:extLst>
              <a:ext uri="{FF2B5EF4-FFF2-40B4-BE49-F238E27FC236}">
                <a16:creationId xmlns:a16="http://schemas.microsoft.com/office/drawing/2014/main" id="{993FF479-CBD1-F56F-6C32-CF7DBE817400}"/>
              </a:ext>
            </a:extLst>
          </p:cNvPr>
          <p:cNvSpPr/>
          <p:nvPr/>
        </p:nvSpPr>
        <p:spPr>
          <a:xfrm>
            <a:off x="5361677" y="4161044"/>
            <a:ext cx="2669658" cy="1499795"/>
          </a:xfrm>
          <a:custGeom>
            <a:avLst/>
            <a:gdLst>
              <a:gd name="connsiteX0" fmla="*/ 10 w 2387593"/>
              <a:gd name="connsiteY0" fmla="*/ 10 h 1654854"/>
              <a:gd name="connsiteX1" fmla="*/ 2387604 w 2387593"/>
              <a:gd name="connsiteY1" fmla="*/ 1654865 h 1654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654854">
                <a:moveTo>
                  <a:pt x="10" y="10"/>
                </a:moveTo>
                <a:cubicBezTo>
                  <a:pt x="1193807" y="10"/>
                  <a:pt x="1193807" y="1654865"/>
                  <a:pt x="2387604" y="1654865"/>
                </a:cubicBezTo>
              </a:path>
            </a:pathLst>
          </a:custGeom>
          <a:noFill/>
          <a:ln w="202045" cap="flat">
            <a:solidFill>
              <a:srgbClr val="499DB2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2" name="Forma libre: forma 31">
            <a:extLst>
              <a:ext uri="{FF2B5EF4-FFF2-40B4-BE49-F238E27FC236}">
                <a16:creationId xmlns:a16="http://schemas.microsoft.com/office/drawing/2014/main" id="{ED602DD3-E200-E668-9724-C50BD9060CD6}"/>
              </a:ext>
            </a:extLst>
          </p:cNvPr>
          <p:cNvSpPr/>
          <p:nvPr/>
        </p:nvSpPr>
        <p:spPr>
          <a:xfrm>
            <a:off x="5361677" y="2269742"/>
            <a:ext cx="2669658" cy="1647148"/>
          </a:xfrm>
          <a:custGeom>
            <a:avLst/>
            <a:gdLst>
              <a:gd name="connsiteX0" fmla="*/ 10 w 2387593"/>
              <a:gd name="connsiteY0" fmla="*/ 1817452 h 1817442"/>
              <a:gd name="connsiteX1" fmla="*/ 2387604 w 2387593"/>
              <a:gd name="connsiteY1" fmla="*/ 10 h 1817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1817442">
                <a:moveTo>
                  <a:pt x="10" y="1817452"/>
                </a:moveTo>
                <a:cubicBezTo>
                  <a:pt x="1193807" y="1817452"/>
                  <a:pt x="1193807" y="10"/>
                  <a:pt x="2387604" y="10"/>
                </a:cubicBezTo>
              </a:path>
            </a:pathLst>
          </a:custGeom>
          <a:noFill/>
          <a:ln w="67349" cap="flat">
            <a:solidFill>
              <a:srgbClr val="499DB2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3" name="Forma libre: forma 32">
            <a:extLst>
              <a:ext uri="{FF2B5EF4-FFF2-40B4-BE49-F238E27FC236}">
                <a16:creationId xmlns:a16="http://schemas.microsoft.com/office/drawing/2014/main" id="{109F35BE-AC65-1664-2D76-464CDBC440CB}"/>
              </a:ext>
            </a:extLst>
          </p:cNvPr>
          <p:cNvSpPr/>
          <p:nvPr/>
        </p:nvSpPr>
        <p:spPr>
          <a:xfrm>
            <a:off x="5361677" y="3159155"/>
            <a:ext cx="2669658" cy="849292"/>
          </a:xfrm>
          <a:custGeom>
            <a:avLst/>
            <a:gdLst>
              <a:gd name="connsiteX0" fmla="*/ 10 w 2387593"/>
              <a:gd name="connsiteY0" fmla="*/ 937108 h 937098"/>
              <a:gd name="connsiteX1" fmla="*/ 2387604 w 2387593"/>
              <a:gd name="connsiteY1" fmla="*/ 10 h 937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937098">
                <a:moveTo>
                  <a:pt x="10" y="937108"/>
                </a:moveTo>
                <a:cubicBezTo>
                  <a:pt x="1193807" y="937108"/>
                  <a:pt x="1193807" y="10"/>
                  <a:pt x="2387604" y="10"/>
                </a:cubicBezTo>
              </a:path>
            </a:pathLst>
          </a:custGeom>
          <a:noFill/>
          <a:ln w="134697" cap="flat">
            <a:solidFill>
              <a:srgbClr val="499DB2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4" name="Forma libre: forma 33">
            <a:extLst>
              <a:ext uri="{FF2B5EF4-FFF2-40B4-BE49-F238E27FC236}">
                <a16:creationId xmlns:a16="http://schemas.microsoft.com/office/drawing/2014/main" id="{EF1B3716-AA19-A78F-8460-C2E8070C3C4B}"/>
              </a:ext>
            </a:extLst>
          </p:cNvPr>
          <p:cNvSpPr/>
          <p:nvPr/>
        </p:nvSpPr>
        <p:spPr>
          <a:xfrm>
            <a:off x="5361677" y="2417105"/>
            <a:ext cx="2669658" cy="655725"/>
          </a:xfrm>
          <a:custGeom>
            <a:avLst/>
            <a:gdLst>
              <a:gd name="connsiteX0" fmla="*/ 10 w 2387593"/>
              <a:gd name="connsiteY0" fmla="*/ 723528 h 723518"/>
              <a:gd name="connsiteX1" fmla="*/ 2387604 w 2387593"/>
              <a:gd name="connsiteY1" fmla="*/ 10 h 72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723518">
                <a:moveTo>
                  <a:pt x="10" y="723528"/>
                </a:moveTo>
                <a:cubicBezTo>
                  <a:pt x="1193807" y="723528"/>
                  <a:pt x="1193807" y="10"/>
                  <a:pt x="2387604" y="10"/>
                </a:cubicBezTo>
              </a:path>
            </a:pathLst>
          </a:custGeom>
          <a:noFill/>
          <a:ln w="67349" cap="flat">
            <a:solidFill>
              <a:srgbClr val="7AC7A6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2C85C66C-688B-FE1A-420A-F0BA36C8E91D}"/>
              </a:ext>
            </a:extLst>
          </p:cNvPr>
          <p:cNvSpPr/>
          <p:nvPr/>
        </p:nvSpPr>
        <p:spPr>
          <a:xfrm>
            <a:off x="5361677" y="3179640"/>
            <a:ext cx="2669658" cy="472612"/>
          </a:xfrm>
          <a:custGeom>
            <a:avLst/>
            <a:gdLst>
              <a:gd name="connsiteX0" fmla="*/ 10 w 2387593"/>
              <a:gd name="connsiteY0" fmla="*/ 10 h 521474"/>
              <a:gd name="connsiteX1" fmla="*/ 2387604 w 2387593"/>
              <a:gd name="connsiteY1" fmla="*/ 521485 h 521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521474">
                <a:moveTo>
                  <a:pt x="10" y="10"/>
                </a:moveTo>
                <a:cubicBezTo>
                  <a:pt x="1193807" y="10"/>
                  <a:pt x="1193807" y="521485"/>
                  <a:pt x="2387604" y="521485"/>
                </a:cubicBezTo>
              </a:path>
            </a:pathLst>
          </a:custGeom>
          <a:noFill/>
          <a:ln w="101023" cap="flat">
            <a:solidFill>
              <a:srgbClr val="7AC7A6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6" name="Forma libre: forma 35">
            <a:extLst>
              <a:ext uri="{FF2B5EF4-FFF2-40B4-BE49-F238E27FC236}">
                <a16:creationId xmlns:a16="http://schemas.microsoft.com/office/drawing/2014/main" id="{05EBF9A2-E6C7-0203-14FA-F9BC4AF486E9}"/>
              </a:ext>
            </a:extLst>
          </p:cNvPr>
          <p:cNvSpPr/>
          <p:nvPr/>
        </p:nvSpPr>
        <p:spPr>
          <a:xfrm>
            <a:off x="5361677" y="3118608"/>
            <a:ext cx="2669658" cy="294722"/>
          </a:xfrm>
          <a:custGeom>
            <a:avLst/>
            <a:gdLst>
              <a:gd name="connsiteX0" fmla="*/ 10 w 2387593"/>
              <a:gd name="connsiteY0" fmla="*/ 10 h 325192"/>
              <a:gd name="connsiteX1" fmla="*/ 2387604 w 2387593"/>
              <a:gd name="connsiteY1" fmla="*/ 325203 h 325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325192">
                <a:moveTo>
                  <a:pt x="10" y="10"/>
                </a:moveTo>
                <a:cubicBezTo>
                  <a:pt x="1193807" y="10"/>
                  <a:pt x="1193807" y="325203"/>
                  <a:pt x="2387604" y="325203"/>
                </a:cubicBezTo>
              </a:path>
            </a:pathLst>
          </a:custGeom>
          <a:noFill/>
          <a:ln w="33674" cap="flat">
            <a:solidFill>
              <a:srgbClr val="7AC7A6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7" name="Forma libre: forma 36">
            <a:extLst>
              <a:ext uri="{FF2B5EF4-FFF2-40B4-BE49-F238E27FC236}">
                <a16:creationId xmlns:a16="http://schemas.microsoft.com/office/drawing/2014/main" id="{1FFA95E9-D1AC-753C-3F20-311784026AEE}"/>
              </a:ext>
            </a:extLst>
          </p:cNvPr>
          <p:cNvSpPr/>
          <p:nvPr/>
        </p:nvSpPr>
        <p:spPr>
          <a:xfrm>
            <a:off x="5361677" y="3286458"/>
            <a:ext cx="2669658" cy="2008146"/>
          </a:xfrm>
          <a:custGeom>
            <a:avLst/>
            <a:gdLst>
              <a:gd name="connsiteX0" fmla="*/ 10 w 2387593"/>
              <a:gd name="connsiteY0" fmla="*/ 10 h 2215762"/>
              <a:gd name="connsiteX1" fmla="*/ 2387604 w 2387593"/>
              <a:gd name="connsiteY1" fmla="*/ 2215773 h 2215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2215762">
                <a:moveTo>
                  <a:pt x="10" y="10"/>
                </a:moveTo>
                <a:cubicBezTo>
                  <a:pt x="1193807" y="10"/>
                  <a:pt x="1193807" y="2215773"/>
                  <a:pt x="2387604" y="2215773"/>
                </a:cubicBezTo>
              </a:path>
            </a:pathLst>
          </a:custGeom>
          <a:noFill/>
          <a:ln w="134697" cap="flat">
            <a:solidFill>
              <a:srgbClr val="7AC7A6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8" name="Forma libre: forma 37">
            <a:extLst>
              <a:ext uri="{FF2B5EF4-FFF2-40B4-BE49-F238E27FC236}">
                <a16:creationId xmlns:a16="http://schemas.microsoft.com/office/drawing/2014/main" id="{2FA575EF-289E-F63F-0AEE-F59B50E1C24C}"/>
              </a:ext>
            </a:extLst>
          </p:cNvPr>
          <p:cNvSpPr/>
          <p:nvPr/>
        </p:nvSpPr>
        <p:spPr>
          <a:xfrm>
            <a:off x="5361677" y="2818646"/>
            <a:ext cx="2669658" cy="742048"/>
          </a:xfrm>
          <a:custGeom>
            <a:avLst/>
            <a:gdLst>
              <a:gd name="connsiteX0" fmla="*/ 10 w 2387593"/>
              <a:gd name="connsiteY0" fmla="*/ 10 h 818767"/>
              <a:gd name="connsiteX1" fmla="*/ 2387604 w 2387593"/>
              <a:gd name="connsiteY1" fmla="*/ 818777 h 81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818767">
                <a:moveTo>
                  <a:pt x="10" y="10"/>
                </a:moveTo>
                <a:cubicBezTo>
                  <a:pt x="1193807" y="10"/>
                  <a:pt x="1193807" y="818777"/>
                  <a:pt x="2387604" y="818777"/>
                </a:cubicBezTo>
              </a:path>
            </a:pathLst>
          </a:custGeom>
          <a:noFill/>
          <a:ln w="101023" cap="flat">
            <a:solidFill>
              <a:srgbClr val="5EB5AB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39" name="Forma libre: forma 38">
            <a:extLst>
              <a:ext uri="{FF2B5EF4-FFF2-40B4-BE49-F238E27FC236}">
                <a16:creationId xmlns:a16="http://schemas.microsoft.com/office/drawing/2014/main" id="{42D2ABC4-1F5F-2B9D-330E-F02DBA089C25}"/>
              </a:ext>
            </a:extLst>
          </p:cNvPr>
          <p:cNvSpPr/>
          <p:nvPr/>
        </p:nvSpPr>
        <p:spPr>
          <a:xfrm>
            <a:off x="5361677" y="2727091"/>
            <a:ext cx="2669658" cy="625199"/>
          </a:xfrm>
          <a:custGeom>
            <a:avLst/>
            <a:gdLst>
              <a:gd name="connsiteX0" fmla="*/ 10 w 2387593"/>
              <a:gd name="connsiteY0" fmla="*/ 10 h 689836"/>
              <a:gd name="connsiteX1" fmla="*/ 2387604 w 2387593"/>
              <a:gd name="connsiteY1" fmla="*/ 689847 h 689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689836">
                <a:moveTo>
                  <a:pt x="10" y="10"/>
                </a:moveTo>
                <a:cubicBezTo>
                  <a:pt x="1193807" y="10"/>
                  <a:pt x="1193807" y="689847"/>
                  <a:pt x="2387604" y="689847"/>
                </a:cubicBezTo>
              </a:path>
            </a:pathLst>
          </a:custGeom>
          <a:noFill/>
          <a:ln w="101023" cap="flat">
            <a:solidFill>
              <a:srgbClr val="5EB5AB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0" name="Forma libre: forma 39">
            <a:extLst>
              <a:ext uri="{FF2B5EF4-FFF2-40B4-BE49-F238E27FC236}">
                <a16:creationId xmlns:a16="http://schemas.microsoft.com/office/drawing/2014/main" id="{9CDEF8B7-B074-93A9-C31E-A9D023223EB7}"/>
              </a:ext>
            </a:extLst>
          </p:cNvPr>
          <p:cNvSpPr/>
          <p:nvPr/>
        </p:nvSpPr>
        <p:spPr>
          <a:xfrm>
            <a:off x="5361677" y="2910204"/>
            <a:ext cx="2669658" cy="2277590"/>
          </a:xfrm>
          <a:custGeom>
            <a:avLst/>
            <a:gdLst>
              <a:gd name="connsiteX0" fmla="*/ 10 w 2387593"/>
              <a:gd name="connsiteY0" fmla="*/ 10 h 2513063"/>
              <a:gd name="connsiteX1" fmla="*/ 2387604 w 2387593"/>
              <a:gd name="connsiteY1" fmla="*/ 2513074 h 2513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593" h="2513063">
                <a:moveTo>
                  <a:pt x="10" y="10"/>
                </a:moveTo>
                <a:cubicBezTo>
                  <a:pt x="1193807" y="10"/>
                  <a:pt x="1193807" y="2513074"/>
                  <a:pt x="2387604" y="2513074"/>
                </a:cubicBezTo>
              </a:path>
            </a:pathLst>
          </a:custGeom>
          <a:noFill/>
          <a:ln w="101023" cap="flat">
            <a:solidFill>
              <a:srgbClr val="5EB5AB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1" name="Forma libre: forma 40">
            <a:extLst>
              <a:ext uri="{FF2B5EF4-FFF2-40B4-BE49-F238E27FC236}">
                <a16:creationId xmlns:a16="http://schemas.microsoft.com/office/drawing/2014/main" id="{BA813977-858A-146C-2406-38DD150644FC}"/>
              </a:ext>
            </a:extLst>
          </p:cNvPr>
          <p:cNvSpPr/>
          <p:nvPr/>
        </p:nvSpPr>
        <p:spPr>
          <a:xfrm>
            <a:off x="8105887" y="4043762"/>
            <a:ext cx="2669669" cy="1418701"/>
          </a:xfrm>
          <a:custGeom>
            <a:avLst/>
            <a:gdLst>
              <a:gd name="connsiteX0" fmla="*/ 10 w 2387603"/>
              <a:gd name="connsiteY0" fmla="*/ 1565387 h 1565376"/>
              <a:gd name="connsiteX1" fmla="*/ 2387613 w 2387603"/>
              <a:gd name="connsiteY1" fmla="*/ 10 h 1565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565376">
                <a:moveTo>
                  <a:pt x="10" y="1565387"/>
                </a:moveTo>
                <a:cubicBezTo>
                  <a:pt x="1193816" y="1565387"/>
                  <a:pt x="1193816" y="10"/>
                  <a:pt x="2387613" y="10"/>
                </a:cubicBezTo>
              </a:path>
            </a:pathLst>
          </a:custGeom>
          <a:noFill/>
          <a:ln w="101023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2" name="Forma libre: forma 41">
            <a:extLst>
              <a:ext uri="{FF2B5EF4-FFF2-40B4-BE49-F238E27FC236}">
                <a16:creationId xmlns:a16="http://schemas.microsoft.com/office/drawing/2014/main" id="{FA72155F-7E5A-BF02-54C7-2A383EC960E1}"/>
              </a:ext>
            </a:extLst>
          </p:cNvPr>
          <p:cNvSpPr/>
          <p:nvPr/>
        </p:nvSpPr>
        <p:spPr>
          <a:xfrm>
            <a:off x="8105887" y="4374241"/>
            <a:ext cx="2669669" cy="1179779"/>
          </a:xfrm>
          <a:custGeom>
            <a:avLst/>
            <a:gdLst>
              <a:gd name="connsiteX0" fmla="*/ 10 w 2387603"/>
              <a:gd name="connsiteY0" fmla="*/ 1301763 h 1301753"/>
              <a:gd name="connsiteX1" fmla="*/ 2387613 w 2387603"/>
              <a:gd name="connsiteY1" fmla="*/ 10 h 1301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301753">
                <a:moveTo>
                  <a:pt x="10" y="1301763"/>
                </a:moveTo>
                <a:cubicBezTo>
                  <a:pt x="1193816" y="1301763"/>
                  <a:pt x="1193816" y="10"/>
                  <a:pt x="2387613" y="10"/>
                </a:cubicBezTo>
              </a:path>
            </a:pathLst>
          </a:custGeom>
          <a:noFill/>
          <a:ln w="101023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3" name="Forma libre: forma 42">
            <a:extLst>
              <a:ext uri="{FF2B5EF4-FFF2-40B4-BE49-F238E27FC236}">
                <a16:creationId xmlns:a16="http://schemas.microsoft.com/office/drawing/2014/main" id="{02112E6D-13A8-DC6A-4B36-FB2C68355E9B}"/>
              </a:ext>
            </a:extLst>
          </p:cNvPr>
          <p:cNvSpPr/>
          <p:nvPr/>
        </p:nvSpPr>
        <p:spPr>
          <a:xfrm>
            <a:off x="8105887" y="4735234"/>
            <a:ext cx="2669669" cy="940856"/>
          </a:xfrm>
          <a:custGeom>
            <a:avLst/>
            <a:gdLst>
              <a:gd name="connsiteX0" fmla="*/ 10 w 2387603"/>
              <a:gd name="connsiteY0" fmla="*/ 1038140 h 1038129"/>
              <a:gd name="connsiteX1" fmla="*/ 2387613 w 2387603"/>
              <a:gd name="connsiteY1" fmla="*/ 10 h 1038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038129">
                <a:moveTo>
                  <a:pt x="10" y="1038140"/>
                </a:moveTo>
                <a:cubicBezTo>
                  <a:pt x="1193816" y="1038140"/>
                  <a:pt x="1193816" y="10"/>
                  <a:pt x="2387613" y="10"/>
                </a:cubicBezTo>
              </a:path>
            </a:pathLst>
          </a:custGeom>
          <a:noFill/>
          <a:ln w="168372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4" name="Forma libre: forma 43">
            <a:extLst>
              <a:ext uri="{FF2B5EF4-FFF2-40B4-BE49-F238E27FC236}">
                <a16:creationId xmlns:a16="http://schemas.microsoft.com/office/drawing/2014/main" id="{EA84FD48-387E-20E2-D6F4-96FE15B7A83D}"/>
              </a:ext>
            </a:extLst>
          </p:cNvPr>
          <p:cNvSpPr/>
          <p:nvPr/>
        </p:nvSpPr>
        <p:spPr>
          <a:xfrm>
            <a:off x="8105887" y="5401423"/>
            <a:ext cx="2669669" cy="457781"/>
          </a:xfrm>
          <a:custGeom>
            <a:avLst/>
            <a:gdLst>
              <a:gd name="connsiteX0" fmla="*/ 10 w 2387603"/>
              <a:gd name="connsiteY0" fmla="*/ 505121 h 505110"/>
              <a:gd name="connsiteX1" fmla="*/ 2387613 w 2387603"/>
              <a:gd name="connsiteY1" fmla="*/ 10 h 505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505110">
                <a:moveTo>
                  <a:pt x="10" y="505121"/>
                </a:moveTo>
                <a:cubicBezTo>
                  <a:pt x="1193816" y="505121"/>
                  <a:pt x="1193816" y="10"/>
                  <a:pt x="2387613" y="10"/>
                </a:cubicBezTo>
              </a:path>
            </a:pathLst>
          </a:custGeom>
          <a:noFill/>
          <a:ln w="235720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5" name="Forma libre: forma 44">
            <a:extLst>
              <a:ext uri="{FF2B5EF4-FFF2-40B4-BE49-F238E27FC236}">
                <a16:creationId xmlns:a16="http://schemas.microsoft.com/office/drawing/2014/main" id="{90ADA9C6-7643-93A8-E88E-5A9ABA85D672}"/>
              </a:ext>
            </a:extLst>
          </p:cNvPr>
          <p:cNvSpPr/>
          <p:nvPr/>
        </p:nvSpPr>
        <p:spPr>
          <a:xfrm>
            <a:off x="8105887" y="6088105"/>
            <a:ext cx="2669669" cy="86325"/>
          </a:xfrm>
          <a:custGeom>
            <a:avLst/>
            <a:gdLst>
              <a:gd name="connsiteX0" fmla="*/ 10 w 2387603"/>
              <a:gd name="connsiteY0" fmla="*/ 10 h 95250"/>
              <a:gd name="connsiteX1" fmla="*/ 2387613 w 2387603"/>
              <a:gd name="connsiteY1" fmla="*/ 95260 h 9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95250">
                <a:moveTo>
                  <a:pt x="10" y="10"/>
                </a:moveTo>
                <a:cubicBezTo>
                  <a:pt x="1193816" y="10"/>
                  <a:pt x="1193816" y="95260"/>
                  <a:pt x="2387613" y="95260"/>
                </a:cubicBezTo>
              </a:path>
            </a:pathLst>
          </a:custGeom>
          <a:noFill/>
          <a:ln w="269394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6" name="Forma libre: forma 45">
            <a:extLst>
              <a:ext uri="{FF2B5EF4-FFF2-40B4-BE49-F238E27FC236}">
                <a16:creationId xmlns:a16="http://schemas.microsoft.com/office/drawing/2014/main" id="{383D9E00-4023-9C4D-3596-711608BBC474}"/>
              </a:ext>
            </a:extLst>
          </p:cNvPr>
          <p:cNvSpPr/>
          <p:nvPr/>
        </p:nvSpPr>
        <p:spPr>
          <a:xfrm>
            <a:off x="8105887" y="2625505"/>
            <a:ext cx="2669669" cy="2577542"/>
          </a:xfrm>
          <a:custGeom>
            <a:avLst/>
            <a:gdLst>
              <a:gd name="connsiteX0" fmla="*/ 10 w 2387603"/>
              <a:gd name="connsiteY0" fmla="*/ 2844037 h 2844026"/>
              <a:gd name="connsiteX1" fmla="*/ 2387613 w 2387603"/>
              <a:gd name="connsiteY1" fmla="*/ 10 h 2844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844026">
                <a:moveTo>
                  <a:pt x="10" y="2844037"/>
                </a:moveTo>
                <a:cubicBezTo>
                  <a:pt x="1193816" y="2844037"/>
                  <a:pt x="1193816" y="10"/>
                  <a:pt x="2387613" y="10"/>
                </a:cubicBezTo>
              </a:path>
            </a:pathLst>
          </a:custGeom>
          <a:noFill/>
          <a:ln w="67349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7" name="Forma libre: forma 46">
            <a:extLst>
              <a:ext uri="{FF2B5EF4-FFF2-40B4-BE49-F238E27FC236}">
                <a16:creationId xmlns:a16="http://schemas.microsoft.com/office/drawing/2014/main" id="{DA91D3AF-A3C3-6E93-3A0E-074C27FD05C8}"/>
              </a:ext>
            </a:extLst>
          </p:cNvPr>
          <p:cNvSpPr/>
          <p:nvPr/>
        </p:nvSpPr>
        <p:spPr>
          <a:xfrm>
            <a:off x="8105887" y="3952206"/>
            <a:ext cx="2669669" cy="599915"/>
          </a:xfrm>
          <a:custGeom>
            <a:avLst/>
            <a:gdLst>
              <a:gd name="connsiteX0" fmla="*/ 10 w 2387603"/>
              <a:gd name="connsiteY0" fmla="*/ 661950 h 661939"/>
              <a:gd name="connsiteX1" fmla="*/ 2387613 w 2387603"/>
              <a:gd name="connsiteY1" fmla="*/ 10 h 661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661939">
                <a:moveTo>
                  <a:pt x="10" y="661950"/>
                </a:moveTo>
                <a:cubicBezTo>
                  <a:pt x="1193816" y="661950"/>
                  <a:pt x="1193816" y="10"/>
                  <a:pt x="2387613" y="10"/>
                </a:cubicBezTo>
              </a:path>
            </a:pathLst>
          </a:custGeom>
          <a:noFill/>
          <a:ln w="101023" cap="flat">
            <a:solidFill>
              <a:srgbClr val="FCB66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8" name="Forma libre: forma 47">
            <a:extLst>
              <a:ext uri="{FF2B5EF4-FFF2-40B4-BE49-F238E27FC236}">
                <a16:creationId xmlns:a16="http://schemas.microsoft.com/office/drawing/2014/main" id="{E8DCB2D8-C7C3-73CF-C6AF-70E513E721BF}"/>
              </a:ext>
            </a:extLst>
          </p:cNvPr>
          <p:cNvSpPr/>
          <p:nvPr/>
        </p:nvSpPr>
        <p:spPr>
          <a:xfrm>
            <a:off x="8105887" y="4282684"/>
            <a:ext cx="2669669" cy="360994"/>
          </a:xfrm>
          <a:custGeom>
            <a:avLst/>
            <a:gdLst>
              <a:gd name="connsiteX0" fmla="*/ 10 w 2387603"/>
              <a:gd name="connsiteY0" fmla="*/ 398327 h 398316"/>
              <a:gd name="connsiteX1" fmla="*/ 2387613 w 2387603"/>
              <a:gd name="connsiteY1" fmla="*/ 10 h 39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98316">
                <a:moveTo>
                  <a:pt x="10" y="398327"/>
                </a:moveTo>
                <a:cubicBezTo>
                  <a:pt x="1193816" y="398327"/>
                  <a:pt x="1193816" y="10"/>
                  <a:pt x="2387613" y="10"/>
                </a:cubicBezTo>
              </a:path>
            </a:pathLst>
          </a:custGeom>
          <a:noFill/>
          <a:ln w="101023" cap="flat">
            <a:solidFill>
              <a:srgbClr val="FCB66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49" name="Forma libre: forma 48">
            <a:extLst>
              <a:ext uri="{FF2B5EF4-FFF2-40B4-BE49-F238E27FC236}">
                <a16:creationId xmlns:a16="http://schemas.microsoft.com/office/drawing/2014/main" id="{DD081BE6-B7A6-B774-579D-4E27AF1D11CF}"/>
              </a:ext>
            </a:extLst>
          </p:cNvPr>
          <p:cNvSpPr/>
          <p:nvPr/>
        </p:nvSpPr>
        <p:spPr>
          <a:xfrm>
            <a:off x="8105887" y="4613163"/>
            <a:ext cx="2669669" cy="122071"/>
          </a:xfrm>
          <a:custGeom>
            <a:avLst/>
            <a:gdLst>
              <a:gd name="connsiteX0" fmla="*/ 10 w 2387603"/>
              <a:gd name="connsiteY0" fmla="*/ 134703 h 134692"/>
              <a:gd name="connsiteX1" fmla="*/ 2387613 w 2387603"/>
              <a:gd name="connsiteY1" fmla="*/ 10 h 134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34692">
                <a:moveTo>
                  <a:pt x="10" y="134703"/>
                </a:moveTo>
                <a:cubicBezTo>
                  <a:pt x="1193816" y="134703"/>
                  <a:pt x="1193816" y="10"/>
                  <a:pt x="2387613" y="10"/>
                </a:cubicBezTo>
              </a:path>
            </a:pathLst>
          </a:custGeom>
          <a:noFill/>
          <a:ln w="101023" cap="flat">
            <a:solidFill>
              <a:srgbClr val="FCB66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50" name="Forma libre: forma 49">
            <a:extLst>
              <a:ext uri="{FF2B5EF4-FFF2-40B4-BE49-F238E27FC236}">
                <a16:creationId xmlns:a16="http://schemas.microsoft.com/office/drawing/2014/main" id="{14E9C436-9C95-83FD-8D91-F74628B5313F}"/>
              </a:ext>
            </a:extLst>
          </p:cNvPr>
          <p:cNvSpPr/>
          <p:nvPr/>
        </p:nvSpPr>
        <p:spPr>
          <a:xfrm>
            <a:off x="8105887" y="4826792"/>
            <a:ext cx="2669669" cy="422034"/>
          </a:xfrm>
          <a:custGeom>
            <a:avLst/>
            <a:gdLst>
              <a:gd name="connsiteX0" fmla="*/ 10 w 2387603"/>
              <a:gd name="connsiteY0" fmla="*/ 10 h 465667"/>
              <a:gd name="connsiteX1" fmla="*/ 2387613 w 2387603"/>
              <a:gd name="connsiteY1" fmla="*/ 465678 h 465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465667">
                <a:moveTo>
                  <a:pt x="10" y="10"/>
                </a:moveTo>
                <a:cubicBezTo>
                  <a:pt x="1193816" y="10"/>
                  <a:pt x="1193816" y="465678"/>
                  <a:pt x="2387613" y="465678"/>
                </a:cubicBezTo>
              </a:path>
            </a:pathLst>
          </a:custGeom>
          <a:noFill/>
          <a:ln w="101023" cap="flat">
            <a:solidFill>
              <a:srgbClr val="FCB66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51" name="Forma libre: forma 50">
            <a:extLst>
              <a:ext uri="{FF2B5EF4-FFF2-40B4-BE49-F238E27FC236}">
                <a16:creationId xmlns:a16="http://schemas.microsoft.com/office/drawing/2014/main" id="{5E2BF76A-ED40-BDB4-AC87-3F204F961C80}"/>
              </a:ext>
            </a:extLst>
          </p:cNvPr>
          <p:cNvSpPr/>
          <p:nvPr/>
        </p:nvSpPr>
        <p:spPr>
          <a:xfrm>
            <a:off x="8105887" y="4933610"/>
            <a:ext cx="2669669" cy="1057698"/>
          </a:xfrm>
          <a:custGeom>
            <a:avLst/>
            <a:gdLst>
              <a:gd name="connsiteX0" fmla="*/ 10 w 2387603"/>
              <a:gd name="connsiteY0" fmla="*/ 10 h 1167050"/>
              <a:gd name="connsiteX1" fmla="*/ 2387613 w 2387603"/>
              <a:gd name="connsiteY1" fmla="*/ 1167061 h 116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167050">
                <a:moveTo>
                  <a:pt x="10" y="10"/>
                </a:moveTo>
                <a:cubicBezTo>
                  <a:pt x="1193816" y="10"/>
                  <a:pt x="1193816" y="1167061"/>
                  <a:pt x="2387613" y="1167061"/>
                </a:cubicBezTo>
              </a:path>
            </a:pathLst>
          </a:custGeom>
          <a:noFill/>
          <a:ln w="134697" cap="flat">
            <a:solidFill>
              <a:srgbClr val="FCB66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52" name="Forma libre: forma 51">
            <a:extLst>
              <a:ext uri="{FF2B5EF4-FFF2-40B4-BE49-F238E27FC236}">
                <a16:creationId xmlns:a16="http://schemas.microsoft.com/office/drawing/2014/main" id="{59031A3A-24AB-1553-BCC1-A6A8BAC13AAB}"/>
              </a:ext>
            </a:extLst>
          </p:cNvPr>
          <p:cNvSpPr/>
          <p:nvPr/>
        </p:nvSpPr>
        <p:spPr>
          <a:xfrm>
            <a:off x="8105887" y="2579726"/>
            <a:ext cx="2669669" cy="1880839"/>
          </a:xfrm>
          <a:custGeom>
            <a:avLst/>
            <a:gdLst>
              <a:gd name="connsiteX0" fmla="*/ 10 w 2387603"/>
              <a:gd name="connsiteY0" fmla="*/ 2075304 h 2075293"/>
              <a:gd name="connsiteX1" fmla="*/ 2387613 w 2387603"/>
              <a:gd name="connsiteY1" fmla="*/ 10 h 207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075293">
                <a:moveTo>
                  <a:pt x="10" y="2075304"/>
                </a:moveTo>
                <a:cubicBezTo>
                  <a:pt x="1193816" y="2075304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CB66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53" name="Forma libre: forma 52">
            <a:extLst>
              <a:ext uri="{FF2B5EF4-FFF2-40B4-BE49-F238E27FC236}">
                <a16:creationId xmlns:a16="http://schemas.microsoft.com/office/drawing/2014/main" id="{1E2C9342-FB0A-91C5-24B6-9BD259DDCC58}"/>
              </a:ext>
            </a:extLst>
          </p:cNvPr>
          <p:cNvSpPr/>
          <p:nvPr/>
        </p:nvSpPr>
        <p:spPr>
          <a:xfrm>
            <a:off x="8105887" y="3830133"/>
            <a:ext cx="2669669" cy="30515"/>
          </a:xfrm>
          <a:custGeom>
            <a:avLst/>
            <a:gdLst>
              <a:gd name="connsiteX0" fmla="*/ 10 w 2387603"/>
              <a:gd name="connsiteY0" fmla="*/ 10 h 33670"/>
              <a:gd name="connsiteX1" fmla="*/ 2387613 w 2387603"/>
              <a:gd name="connsiteY1" fmla="*/ 33681 h 33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3670">
                <a:moveTo>
                  <a:pt x="10" y="10"/>
                </a:moveTo>
                <a:cubicBezTo>
                  <a:pt x="1193816" y="10"/>
                  <a:pt x="1193816" y="33681"/>
                  <a:pt x="2387613" y="33681"/>
                </a:cubicBezTo>
              </a:path>
            </a:pathLst>
          </a:custGeom>
          <a:noFill/>
          <a:ln w="33674" cap="flat">
            <a:solidFill>
              <a:srgbClr val="F5804E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54" name="Forma libre: forma 53">
            <a:extLst>
              <a:ext uri="{FF2B5EF4-FFF2-40B4-BE49-F238E27FC236}">
                <a16:creationId xmlns:a16="http://schemas.microsoft.com/office/drawing/2014/main" id="{E8350229-C964-6322-5B04-E0632EA1ECC2}"/>
              </a:ext>
            </a:extLst>
          </p:cNvPr>
          <p:cNvSpPr/>
          <p:nvPr/>
        </p:nvSpPr>
        <p:spPr>
          <a:xfrm>
            <a:off x="8105887" y="3860649"/>
            <a:ext cx="2669669" cy="330478"/>
          </a:xfrm>
          <a:custGeom>
            <a:avLst/>
            <a:gdLst>
              <a:gd name="connsiteX0" fmla="*/ 10 w 2387603"/>
              <a:gd name="connsiteY0" fmla="*/ 10 h 364645"/>
              <a:gd name="connsiteX1" fmla="*/ 2387613 w 2387603"/>
              <a:gd name="connsiteY1" fmla="*/ 364655 h 364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64645">
                <a:moveTo>
                  <a:pt x="10" y="10"/>
                </a:moveTo>
                <a:cubicBezTo>
                  <a:pt x="1193816" y="10"/>
                  <a:pt x="1193816" y="364655"/>
                  <a:pt x="2387613" y="364655"/>
                </a:cubicBezTo>
              </a:path>
            </a:pathLst>
          </a:custGeom>
          <a:noFill/>
          <a:ln w="33674" cap="flat">
            <a:solidFill>
              <a:srgbClr val="F5804E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55" name="Forma libre: forma 54">
            <a:extLst>
              <a:ext uri="{FF2B5EF4-FFF2-40B4-BE49-F238E27FC236}">
                <a16:creationId xmlns:a16="http://schemas.microsoft.com/office/drawing/2014/main" id="{2F3CC5FE-1FBA-8251-DAD9-CD1164E61C23}"/>
              </a:ext>
            </a:extLst>
          </p:cNvPr>
          <p:cNvSpPr/>
          <p:nvPr/>
        </p:nvSpPr>
        <p:spPr>
          <a:xfrm>
            <a:off x="8105887" y="3891174"/>
            <a:ext cx="2669669" cy="630432"/>
          </a:xfrm>
          <a:custGeom>
            <a:avLst/>
            <a:gdLst>
              <a:gd name="connsiteX0" fmla="*/ 10 w 2387603"/>
              <a:gd name="connsiteY0" fmla="*/ 10 h 695610"/>
              <a:gd name="connsiteX1" fmla="*/ 2387613 w 2387603"/>
              <a:gd name="connsiteY1" fmla="*/ 695621 h 695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695610">
                <a:moveTo>
                  <a:pt x="10" y="10"/>
                </a:moveTo>
                <a:cubicBezTo>
                  <a:pt x="1193816" y="10"/>
                  <a:pt x="1193816" y="695621"/>
                  <a:pt x="2387613" y="695621"/>
                </a:cubicBezTo>
              </a:path>
            </a:pathLst>
          </a:custGeom>
          <a:noFill/>
          <a:ln w="33674" cap="flat">
            <a:solidFill>
              <a:srgbClr val="F5804E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56" name="Forma libre: forma 55">
            <a:extLst>
              <a:ext uri="{FF2B5EF4-FFF2-40B4-BE49-F238E27FC236}">
                <a16:creationId xmlns:a16="http://schemas.microsoft.com/office/drawing/2014/main" id="{2A331F5F-4CF0-7790-F20C-E17EEC3147D2}"/>
              </a:ext>
            </a:extLst>
          </p:cNvPr>
          <p:cNvSpPr/>
          <p:nvPr/>
        </p:nvSpPr>
        <p:spPr>
          <a:xfrm>
            <a:off x="8105887" y="3921689"/>
            <a:ext cx="2669669" cy="1205063"/>
          </a:xfrm>
          <a:custGeom>
            <a:avLst/>
            <a:gdLst>
              <a:gd name="connsiteX0" fmla="*/ 10 w 2387603"/>
              <a:gd name="connsiteY0" fmla="*/ 10 h 1329651"/>
              <a:gd name="connsiteX1" fmla="*/ 2387613 w 2387603"/>
              <a:gd name="connsiteY1" fmla="*/ 1329662 h 132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329651">
                <a:moveTo>
                  <a:pt x="10" y="10"/>
                </a:moveTo>
                <a:cubicBezTo>
                  <a:pt x="1193816" y="10"/>
                  <a:pt x="1193816" y="1329662"/>
                  <a:pt x="2387613" y="1329662"/>
                </a:cubicBezTo>
              </a:path>
            </a:pathLst>
          </a:custGeom>
          <a:noFill/>
          <a:ln w="33674" cap="flat">
            <a:solidFill>
              <a:srgbClr val="F5804E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57" name="Forma libre: forma 56">
            <a:extLst>
              <a:ext uri="{FF2B5EF4-FFF2-40B4-BE49-F238E27FC236}">
                <a16:creationId xmlns:a16="http://schemas.microsoft.com/office/drawing/2014/main" id="{BC24F9B7-EF73-B04B-7D4A-52587A91E4C6}"/>
              </a:ext>
            </a:extLst>
          </p:cNvPr>
          <p:cNvSpPr/>
          <p:nvPr/>
        </p:nvSpPr>
        <p:spPr>
          <a:xfrm>
            <a:off x="8105887" y="3967469"/>
            <a:ext cx="2669669" cy="1871252"/>
          </a:xfrm>
          <a:custGeom>
            <a:avLst/>
            <a:gdLst>
              <a:gd name="connsiteX0" fmla="*/ 10 w 2387603"/>
              <a:gd name="connsiteY0" fmla="*/ 10 h 2064715"/>
              <a:gd name="connsiteX1" fmla="*/ 2387613 w 2387603"/>
              <a:gd name="connsiteY1" fmla="*/ 2064725 h 2064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064715">
                <a:moveTo>
                  <a:pt x="10" y="10"/>
                </a:moveTo>
                <a:cubicBezTo>
                  <a:pt x="1193816" y="10"/>
                  <a:pt x="1193816" y="2064725"/>
                  <a:pt x="2387613" y="2064725"/>
                </a:cubicBezTo>
              </a:path>
            </a:pathLst>
          </a:custGeom>
          <a:noFill/>
          <a:ln w="67349" cap="flat">
            <a:solidFill>
              <a:srgbClr val="F5804E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58" name="Forma libre: forma 57">
            <a:extLst>
              <a:ext uri="{FF2B5EF4-FFF2-40B4-BE49-F238E27FC236}">
                <a16:creationId xmlns:a16="http://schemas.microsoft.com/office/drawing/2014/main" id="{B40BAA07-9BF7-02FA-6518-301E9ED48827}"/>
              </a:ext>
            </a:extLst>
          </p:cNvPr>
          <p:cNvSpPr/>
          <p:nvPr/>
        </p:nvSpPr>
        <p:spPr>
          <a:xfrm>
            <a:off x="8105887" y="2904972"/>
            <a:ext cx="2669669" cy="269436"/>
          </a:xfrm>
          <a:custGeom>
            <a:avLst/>
            <a:gdLst>
              <a:gd name="connsiteX0" fmla="*/ 10 w 2387603"/>
              <a:gd name="connsiteY0" fmla="*/ 10 h 297292"/>
              <a:gd name="connsiteX1" fmla="*/ 2387613 w 2387603"/>
              <a:gd name="connsiteY1" fmla="*/ 297302 h 29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97292">
                <a:moveTo>
                  <a:pt x="10" y="10"/>
                </a:moveTo>
                <a:cubicBezTo>
                  <a:pt x="1193816" y="10"/>
                  <a:pt x="1193816" y="297302"/>
                  <a:pt x="2387613" y="297302"/>
                </a:cubicBezTo>
              </a:path>
            </a:pathLst>
          </a:custGeom>
          <a:noFill/>
          <a:ln w="33674" cap="flat">
            <a:solidFill>
              <a:srgbClr val="CD374B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59" name="Forma libre: forma 58">
            <a:extLst>
              <a:ext uri="{FF2B5EF4-FFF2-40B4-BE49-F238E27FC236}">
                <a16:creationId xmlns:a16="http://schemas.microsoft.com/office/drawing/2014/main" id="{683AB72D-E7F1-7B3B-C638-D4EAC55857F2}"/>
              </a:ext>
            </a:extLst>
          </p:cNvPr>
          <p:cNvSpPr/>
          <p:nvPr/>
        </p:nvSpPr>
        <p:spPr>
          <a:xfrm>
            <a:off x="8105887" y="2966009"/>
            <a:ext cx="2669669" cy="2038672"/>
          </a:xfrm>
          <a:custGeom>
            <a:avLst/>
            <a:gdLst>
              <a:gd name="connsiteX0" fmla="*/ 10 w 2387603"/>
              <a:gd name="connsiteY0" fmla="*/ 10 h 2249444"/>
              <a:gd name="connsiteX1" fmla="*/ 2387613 w 2387603"/>
              <a:gd name="connsiteY1" fmla="*/ 2249454 h 2249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249444">
                <a:moveTo>
                  <a:pt x="10" y="10"/>
                </a:moveTo>
                <a:cubicBezTo>
                  <a:pt x="1193816" y="10"/>
                  <a:pt x="1193816" y="2249454"/>
                  <a:pt x="2387613" y="2249454"/>
                </a:cubicBezTo>
              </a:path>
            </a:pathLst>
          </a:custGeom>
          <a:noFill/>
          <a:ln w="33674" cap="flat">
            <a:solidFill>
              <a:srgbClr val="CD374B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60" name="Forma libre: forma 59">
            <a:extLst>
              <a:ext uri="{FF2B5EF4-FFF2-40B4-BE49-F238E27FC236}">
                <a16:creationId xmlns:a16="http://schemas.microsoft.com/office/drawing/2014/main" id="{186E44C9-7A37-F427-2E93-6A9B32FF2BDE}"/>
              </a:ext>
            </a:extLst>
          </p:cNvPr>
          <p:cNvSpPr/>
          <p:nvPr/>
        </p:nvSpPr>
        <p:spPr>
          <a:xfrm>
            <a:off x="8105887" y="2996529"/>
            <a:ext cx="2669669" cy="2704856"/>
          </a:xfrm>
          <a:custGeom>
            <a:avLst/>
            <a:gdLst>
              <a:gd name="connsiteX0" fmla="*/ 10 w 2387603"/>
              <a:gd name="connsiteY0" fmla="*/ 10 h 2984503"/>
              <a:gd name="connsiteX1" fmla="*/ 2387613 w 2387603"/>
              <a:gd name="connsiteY1" fmla="*/ 2984514 h 2984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984503">
                <a:moveTo>
                  <a:pt x="10" y="10"/>
                </a:moveTo>
                <a:cubicBezTo>
                  <a:pt x="1193816" y="10"/>
                  <a:pt x="1193816" y="2984514"/>
                  <a:pt x="2387613" y="2984514"/>
                </a:cubicBezTo>
              </a:path>
            </a:pathLst>
          </a:custGeom>
          <a:noFill/>
          <a:ln w="33674" cap="flat">
            <a:solidFill>
              <a:srgbClr val="CD374B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61" name="Forma libre: forma 60">
            <a:extLst>
              <a:ext uri="{FF2B5EF4-FFF2-40B4-BE49-F238E27FC236}">
                <a16:creationId xmlns:a16="http://schemas.microsoft.com/office/drawing/2014/main" id="{EEB303C5-A646-50C8-EB14-B773309D2D51}"/>
              </a:ext>
            </a:extLst>
          </p:cNvPr>
          <p:cNvSpPr/>
          <p:nvPr/>
        </p:nvSpPr>
        <p:spPr>
          <a:xfrm>
            <a:off x="8105887" y="2935491"/>
            <a:ext cx="2669669" cy="416798"/>
          </a:xfrm>
          <a:custGeom>
            <a:avLst/>
            <a:gdLst>
              <a:gd name="connsiteX0" fmla="*/ 10 w 2387603"/>
              <a:gd name="connsiteY0" fmla="*/ 10 h 459889"/>
              <a:gd name="connsiteX1" fmla="*/ 2387613 w 2387603"/>
              <a:gd name="connsiteY1" fmla="*/ 459900 h 459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459889">
                <a:moveTo>
                  <a:pt x="10" y="10"/>
                </a:moveTo>
                <a:cubicBezTo>
                  <a:pt x="1193816" y="10"/>
                  <a:pt x="1193816" y="459900"/>
                  <a:pt x="2387613" y="459900"/>
                </a:cubicBezTo>
              </a:path>
            </a:pathLst>
          </a:custGeom>
          <a:noFill/>
          <a:ln w="33674" cap="flat">
            <a:solidFill>
              <a:srgbClr val="CD374B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62" name="Forma libre: forma 61">
            <a:extLst>
              <a:ext uri="{FF2B5EF4-FFF2-40B4-BE49-F238E27FC236}">
                <a16:creationId xmlns:a16="http://schemas.microsoft.com/office/drawing/2014/main" id="{2D0BE6C0-8E06-5F4A-F4CE-4E4FE95420B4}"/>
              </a:ext>
            </a:extLst>
          </p:cNvPr>
          <p:cNvSpPr/>
          <p:nvPr/>
        </p:nvSpPr>
        <p:spPr>
          <a:xfrm>
            <a:off x="8105887" y="2549208"/>
            <a:ext cx="2669669" cy="564168"/>
          </a:xfrm>
          <a:custGeom>
            <a:avLst/>
            <a:gdLst>
              <a:gd name="connsiteX0" fmla="*/ 10 w 2387603"/>
              <a:gd name="connsiteY0" fmla="*/ 10 h 622495"/>
              <a:gd name="connsiteX1" fmla="*/ 2387613 w 2387603"/>
              <a:gd name="connsiteY1" fmla="*/ 622506 h 62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622495">
                <a:moveTo>
                  <a:pt x="10" y="10"/>
                </a:moveTo>
                <a:cubicBezTo>
                  <a:pt x="1193816" y="10"/>
                  <a:pt x="1193816" y="622506"/>
                  <a:pt x="2387613" y="622506"/>
                </a:cubicBezTo>
              </a:path>
            </a:pathLst>
          </a:custGeom>
          <a:noFill/>
          <a:ln w="33674" cap="flat">
            <a:solidFill>
              <a:srgbClr val="B71D48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63" name="Forma libre: forma 62">
            <a:extLst>
              <a:ext uri="{FF2B5EF4-FFF2-40B4-BE49-F238E27FC236}">
                <a16:creationId xmlns:a16="http://schemas.microsoft.com/office/drawing/2014/main" id="{75BBD3B5-559C-16F6-489A-5B0FC0AF7637}"/>
              </a:ext>
            </a:extLst>
          </p:cNvPr>
          <p:cNvSpPr/>
          <p:nvPr/>
        </p:nvSpPr>
        <p:spPr>
          <a:xfrm>
            <a:off x="8105887" y="2579726"/>
            <a:ext cx="2669669" cy="2363914"/>
          </a:xfrm>
          <a:custGeom>
            <a:avLst/>
            <a:gdLst>
              <a:gd name="connsiteX0" fmla="*/ 10 w 2387603"/>
              <a:gd name="connsiteY0" fmla="*/ 10 h 2608312"/>
              <a:gd name="connsiteX1" fmla="*/ 2387613 w 2387603"/>
              <a:gd name="connsiteY1" fmla="*/ 2608323 h 2608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608312">
                <a:moveTo>
                  <a:pt x="10" y="10"/>
                </a:moveTo>
                <a:cubicBezTo>
                  <a:pt x="1193816" y="10"/>
                  <a:pt x="1193816" y="2608323"/>
                  <a:pt x="2387613" y="2608323"/>
                </a:cubicBezTo>
              </a:path>
            </a:pathLst>
          </a:custGeom>
          <a:noFill/>
          <a:ln w="33674" cap="flat">
            <a:solidFill>
              <a:srgbClr val="B71D48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64" name="Forma libre: forma 63">
            <a:extLst>
              <a:ext uri="{FF2B5EF4-FFF2-40B4-BE49-F238E27FC236}">
                <a16:creationId xmlns:a16="http://schemas.microsoft.com/office/drawing/2014/main" id="{1B4082C0-CCF0-ED00-2ABD-0BECBEC3F4FE}"/>
              </a:ext>
            </a:extLst>
          </p:cNvPr>
          <p:cNvSpPr/>
          <p:nvPr/>
        </p:nvSpPr>
        <p:spPr>
          <a:xfrm>
            <a:off x="8105887" y="2610246"/>
            <a:ext cx="2669669" cy="3030099"/>
          </a:xfrm>
          <a:custGeom>
            <a:avLst/>
            <a:gdLst>
              <a:gd name="connsiteX0" fmla="*/ 10 w 2387603"/>
              <a:gd name="connsiteY0" fmla="*/ 10 h 3343372"/>
              <a:gd name="connsiteX1" fmla="*/ 2387613 w 2387603"/>
              <a:gd name="connsiteY1" fmla="*/ 3343382 h 3343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343372">
                <a:moveTo>
                  <a:pt x="10" y="10"/>
                </a:moveTo>
                <a:cubicBezTo>
                  <a:pt x="1193816" y="10"/>
                  <a:pt x="1193816" y="3343382"/>
                  <a:pt x="2387613" y="3343382"/>
                </a:cubicBezTo>
              </a:path>
            </a:pathLst>
          </a:custGeom>
          <a:noFill/>
          <a:ln w="33674" cap="flat">
            <a:solidFill>
              <a:srgbClr val="B71D48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65" name="Forma libre: forma 64">
            <a:extLst>
              <a:ext uri="{FF2B5EF4-FFF2-40B4-BE49-F238E27FC236}">
                <a16:creationId xmlns:a16="http://schemas.microsoft.com/office/drawing/2014/main" id="{4AA51150-205E-0B43-EC5C-A5B1EC80A39F}"/>
              </a:ext>
            </a:extLst>
          </p:cNvPr>
          <p:cNvSpPr/>
          <p:nvPr/>
        </p:nvSpPr>
        <p:spPr>
          <a:xfrm>
            <a:off x="8105887" y="2727091"/>
            <a:ext cx="2669669" cy="416801"/>
          </a:xfrm>
          <a:custGeom>
            <a:avLst/>
            <a:gdLst>
              <a:gd name="connsiteX0" fmla="*/ 10 w 2387603"/>
              <a:gd name="connsiteY0" fmla="*/ 10 h 459893"/>
              <a:gd name="connsiteX1" fmla="*/ 2387613 w 2387603"/>
              <a:gd name="connsiteY1" fmla="*/ 459904 h 459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459893">
                <a:moveTo>
                  <a:pt x="10" y="10"/>
                </a:moveTo>
                <a:cubicBezTo>
                  <a:pt x="1193816" y="10"/>
                  <a:pt x="1193816" y="459904"/>
                  <a:pt x="2387613" y="459904"/>
                </a:cubicBezTo>
              </a:path>
            </a:pathLst>
          </a:custGeom>
          <a:noFill/>
          <a:ln w="33674" cap="flat">
            <a:solidFill>
              <a:srgbClr val="EC6649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66" name="Forma libre: forma 65">
            <a:extLst>
              <a:ext uri="{FF2B5EF4-FFF2-40B4-BE49-F238E27FC236}">
                <a16:creationId xmlns:a16="http://schemas.microsoft.com/office/drawing/2014/main" id="{A567C310-F44E-BAF0-433A-04DCDD66BEC4}"/>
              </a:ext>
            </a:extLst>
          </p:cNvPr>
          <p:cNvSpPr/>
          <p:nvPr/>
        </p:nvSpPr>
        <p:spPr>
          <a:xfrm>
            <a:off x="8105887" y="2757610"/>
            <a:ext cx="2669669" cy="2216548"/>
          </a:xfrm>
          <a:custGeom>
            <a:avLst/>
            <a:gdLst>
              <a:gd name="connsiteX0" fmla="*/ 10 w 2387603"/>
              <a:gd name="connsiteY0" fmla="*/ 10 h 2445710"/>
              <a:gd name="connsiteX1" fmla="*/ 2387613 w 2387603"/>
              <a:gd name="connsiteY1" fmla="*/ 2445721 h 2445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445710">
                <a:moveTo>
                  <a:pt x="10" y="10"/>
                </a:moveTo>
                <a:cubicBezTo>
                  <a:pt x="1193816" y="10"/>
                  <a:pt x="1193816" y="2445721"/>
                  <a:pt x="2387613" y="2445721"/>
                </a:cubicBezTo>
              </a:path>
            </a:pathLst>
          </a:custGeom>
          <a:noFill/>
          <a:ln w="33674" cap="flat">
            <a:solidFill>
              <a:srgbClr val="EC6649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67" name="Forma libre: forma 66">
            <a:extLst>
              <a:ext uri="{FF2B5EF4-FFF2-40B4-BE49-F238E27FC236}">
                <a16:creationId xmlns:a16="http://schemas.microsoft.com/office/drawing/2014/main" id="{EEFF4228-F86E-B4F3-52F6-20D05720F933}"/>
              </a:ext>
            </a:extLst>
          </p:cNvPr>
          <p:cNvSpPr/>
          <p:nvPr/>
        </p:nvSpPr>
        <p:spPr>
          <a:xfrm>
            <a:off x="8105887" y="2788128"/>
            <a:ext cx="2669669" cy="2882732"/>
          </a:xfrm>
          <a:custGeom>
            <a:avLst/>
            <a:gdLst>
              <a:gd name="connsiteX0" fmla="*/ 10 w 2387603"/>
              <a:gd name="connsiteY0" fmla="*/ 10 h 3180769"/>
              <a:gd name="connsiteX1" fmla="*/ 2387613 w 2387603"/>
              <a:gd name="connsiteY1" fmla="*/ 3180780 h 3180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180769">
                <a:moveTo>
                  <a:pt x="10" y="10"/>
                </a:moveTo>
                <a:cubicBezTo>
                  <a:pt x="1193816" y="10"/>
                  <a:pt x="1193816" y="3180780"/>
                  <a:pt x="2387613" y="3180780"/>
                </a:cubicBezTo>
              </a:path>
            </a:pathLst>
          </a:custGeom>
          <a:noFill/>
          <a:ln w="33674" cap="flat">
            <a:solidFill>
              <a:srgbClr val="EC6649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68" name="Forma libre: forma 67">
            <a:extLst>
              <a:ext uri="{FF2B5EF4-FFF2-40B4-BE49-F238E27FC236}">
                <a16:creationId xmlns:a16="http://schemas.microsoft.com/office/drawing/2014/main" id="{E7A458DD-3087-3501-81B7-5C0BA1F6B7DD}"/>
              </a:ext>
            </a:extLst>
          </p:cNvPr>
          <p:cNvSpPr/>
          <p:nvPr/>
        </p:nvSpPr>
        <p:spPr>
          <a:xfrm>
            <a:off x="8105887" y="3204933"/>
            <a:ext cx="2669669" cy="894638"/>
          </a:xfrm>
          <a:custGeom>
            <a:avLst/>
            <a:gdLst>
              <a:gd name="connsiteX0" fmla="*/ 10 w 2387603"/>
              <a:gd name="connsiteY0" fmla="*/ 987143 h 987132"/>
              <a:gd name="connsiteX1" fmla="*/ 2387613 w 2387603"/>
              <a:gd name="connsiteY1" fmla="*/ 10 h 987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987132">
                <a:moveTo>
                  <a:pt x="10" y="987143"/>
                </a:moveTo>
                <a:cubicBezTo>
                  <a:pt x="1193816" y="987143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EF0A5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69" name="Forma libre: forma 68">
            <a:extLst>
              <a:ext uri="{FF2B5EF4-FFF2-40B4-BE49-F238E27FC236}">
                <a16:creationId xmlns:a16="http://schemas.microsoft.com/office/drawing/2014/main" id="{F21871E4-1C22-1EB7-166F-0A966E97157D}"/>
              </a:ext>
            </a:extLst>
          </p:cNvPr>
          <p:cNvSpPr/>
          <p:nvPr/>
        </p:nvSpPr>
        <p:spPr>
          <a:xfrm>
            <a:off x="8105887" y="4267422"/>
            <a:ext cx="2669669" cy="905109"/>
          </a:xfrm>
          <a:custGeom>
            <a:avLst/>
            <a:gdLst>
              <a:gd name="connsiteX0" fmla="*/ 10 w 2387603"/>
              <a:gd name="connsiteY0" fmla="*/ 10 h 998686"/>
              <a:gd name="connsiteX1" fmla="*/ 2387613 w 2387603"/>
              <a:gd name="connsiteY1" fmla="*/ 998697 h 998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998686">
                <a:moveTo>
                  <a:pt x="10" y="10"/>
                </a:moveTo>
                <a:cubicBezTo>
                  <a:pt x="1193816" y="10"/>
                  <a:pt x="1193816" y="998697"/>
                  <a:pt x="2387613" y="998697"/>
                </a:cubicBezTo>
              </a:path>
            </a:pathLst>
          </a:custGeom>
          <a:noFill/>
          <a:ln w="67349" cap="flat">
            <a:solidFill>
              <a:srgbClr val="FEF0A5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0" name="Forma libre: forma 69">
            <a:extLst>
              <a:ext uri="{FF2B5EF4-FFF2-40B4-BE49-F238E27FC236}">
                <a16:creationId xmlns:a16="http://schemas.microsoft.com/office/drawing/2014/main" id="{4738BC45-B823-3A1E-F3D9-FDC757296D32}"/>
              </a:ext>
            </a:extLst>
          </p:cNvPr>
          <p:cNvSpPr/>
          <p:nvPr/>
        </p:nvSpPr>
        <p:spPr>
          <a:xfrm>
            <a:off x="8105887" y="4328462"/>
            <a:ext cx="2669669" cy="1571289"/>
          </a:xfrm>
          <a:custGeom>
            <a:avLst/>
            <a:gdLst>
              <a:gd name="connsiteX0" fmla="*/ 10 w 2387603"/>
              <a:gd name="connsiteY0" fmla="*/ 10 h 1733740"/>
              <a:gd name="connsiteX1" fmla="*/ 2387613 w 2387603"/>
              <a:gd name="connsiteY1" fmla="*/ 1733751 h 1733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733740">
                <a:moveTo>
                  <a:pt x="10" y="10"/>
                </a:moveTo>
                <a:cubicBezTo>
                  <a:pt x="1193816" y="10"/>
                  <a:pt x="1193816" y="1733751"/>
                  <a:pt x="2387613" y="1733751"/>
                </a:cubicBezTo>
              </a:path>
            </a:pathLst>
          </a:custGeom>
          <a:noFill/>
          <a:ln w="67349" cap="flat">
            <a:solidFill>
              <a:srgbClr val="FEF0A5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1" name="Forma libre: forma 70">
            <a:extLst>
              <a:ext uri="{FF2B5EF4-FFF2-40B4-BE49-F238E27FC236}">
                <a16:creationId xmlns:a16="http://schemas.microsoft.com/office/drawing/2014/main" id="{574331C3-90CF-CAC7-5ED6-3B46633BA4AF}"/>
              </a:ext>
            </a:extLst>
          </p:cNvPr>
          <p:cNvSpPr/>
          <p:nvPr/>
        </p:nvSpPr>
        <p:spPr>
          <a:xfrm>
            <a:off x="8105887" y="3413330"/>
            <a:ext cx="2669669" cy="716757"/>
          </a:xfrm>
          <a:custGeom>
            <a:avLst/>
            <a:gdLst>
              <a:gd name="connsiteX0" fmla="*/ 10 w 2387603"/>
              <a:gd name="connsiteY0" fmla="*/ 790871 h 790860"/>
              <a:gd name="connsiteX1" fmla="*/ 2387613 w 2387603"/>
              <a:gd name="connsiteY1" fmla="*/ 10 h 790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790860">
                <a:moveTo>
                  <a:pt x="10" y="790871"/>
                </a:moveTo>
                <a:cubicBezTo>
                  <a:pt x="1193816" y="790871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EF0A5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2" name="Forma libre: forma 71">
            <a:extLst>
              <a:ext uri="{FF2B5EF4-FFF2-40B4-BE49-F238E27FC236}">
                <a16:creationId xmlns:a16="http://schemas.microsoft.com/office/drawing/2014/main" id="{B23A257A-C39C-7590-7D72-768B9FDA5909}"/>
              </a:ext>
            </a:extLst>
          </p:cNvPr>
          <p:cNvSpPr/>
          <p:nvPr/>
        </p:nvSpPr>
        <p:spPr>
          <a:xfrm>
            <a:off x="8105887" y="3891174"/>
            <a:ext cx="2669669" cy="269438"/>
          </a:xfrm>
          <a:custGeom>
            <a:avLst/>
            <a:gdLst>
              <a:gd name="connsiteX0" fmla="*/ 10 w 2387603"/>
              <a:gd name="connsiteY0" fmla="*/ 297304 h 297294"/>
              <a:gd name="connsiteX1" fmla="*/ 2387613 w 2387603"/>
              <a:gd name="connsiteY1" fmla="*/ 10 h 29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97294">
                <a:moveTo>
                  <a:pt x="10" y="297304"/>
                </a:moveTo>
                <a:cubicBezTo>
                  <a:pt x="1193816" y="297304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EF0A5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3" name="Forma libre: forma 72">
            <a:extLst>
              <a:ext uri="{FF2B5EF4-FFF2-40B4-BE49-F238E27FC236}">
                <a16:creationId xmlns:a16="http://schemas.microsoft.com/office/drawing/2014/main" id="{9F17C8DB-DAC1-53C7-96C4-5FAA1457F895}"/>
              </a:ext>
            </a:extLst>
          </p:cNvPr>
          <p:cNvSpPr/>
          <p:nvPr/>
        </p:nvSpPr>
        <p:spPr>
          <a:xfrm>
            <a:off x="8105887" y="4191128"/>
            <a:ext cx="2669669" cy="30515"/>
          </a:xfrm>
          <a:custGeom>
            <a:avLst/>
            <a:gdLst>
              <a:gd name="connsiteX0" fmla="*/ 10 w 2387603"/>
              <a:gd name="connsiteY0" fmla="*/ 10 h 33670"/>
              <a:gd name="connsiteX1" fmla="*/ 2387613 w 2387603"/>
              <a:gd name="connsiteY1" fmla="*/ 33681 h 33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3670">
                <a:moveTo>
                  <a:pt x="10" y="10"/>
                </a:moveTo>
                <a:cubicBezTo>
                  <a:pt x="1193816" y="10"/>
                  <a:pt x="1193816" y="33681"/>
                  <a:pt x="2387613" y="33681"/>
                </a:cubicBezTo>
              </a:path>
            </a:pathLst>
          </a:custGeom>
          <a:noFill/>
          <a:ln w="33674" cap="flat">
            <a:solidFill>
              <a:srgbClr val="FEF0A5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4" name="Forma libre: forma 73">
            <a:extLst>
              <a:ext uri="{FF2B5EF4-FFF2-40B4-BE49-F238E27FC236}">
                <a16:creationId xmlns:a16="http://schemas.microsoft.com/office/drawing/2014/main" id="{C1FB0828-EFB8-0F43-8078-1A2193412DD3}"/>
              </a:ext>
            </a:extLst>
          </p:cNvPr>
          <p:cNvSpPr/>
          <p:nvPr/>
        </p:nvSpPr>
        <p:spPr>
          <a:xfrm>
            <a:off x="8105887" y="4221644"/>
            <a:ext cx="2669669" cy="330478"/>
          </a:xfrm>
          <a:custGeom>
            <a:avLst/>
            <a:gdLst>
              <a:gd name="connsiteX0" fmla="*/ 10 w 2387603"/>
              <a:gd name="connsiteY0" fmla="*/ 10 h 364645"/>
              <a:gd name="connsiteX1" fmla="*/ 2387613 w 2387603"/>
              <a:gd name="connsiteY1" fmla="*/ 364655 h 364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64645">
                <a:moveTo>
                  <a:pt x="10" y="10"/>
                </a:moveTo>
                <a:cubicBezTo>
                  <a:pt x="1193816" y="10"/>
                  <a:pt x="1193816" y="364655"/>
                  <a:pt x="2387613" y="364655"/>
                </a:cubicBezTo>
              </a:path>
            </a:pathLst>
          </a:custGeom>
          <a:noFill/>
          <a:ln w="33674" cap="flat">
            <a:solidFill>
              <a:srgbClr val="FEF0A5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5" name="Forma libre: forma 74">
            <a:extLst>
              <a:ext uri="{FF2B5EF4-FFF2-40B4-BE49-F238E27FC236}">
                <a16:creationId xmlns:a16="http://schemas.microsoft.com/office/drawing/2014/main" id="{CC31C947-FCB7-17C8-1A2C-39EAEA946549}"/>
              </a:ext>
            </a:extLst>
          </p:cNvPr>
          <p:cNvSpPr/>
          <p:nvPr/>
        </p:nvSpPr>
        <p:spPr>
          <a:xfrm>
            <a:off x="8105887" y="3459108"/>
            <a:ext cx="2669669" cy="1866021"/>
          </a:xfrm>
          <a:custGeom>
            <a:avLst/>
            <a:gdLst>
              <a:gd name="connsiteX0" fmla="*/ 10 w 2387603"/>
              <a:gd name="connsiteY0" fmla="*/ 2058953 h 2058943"/>
              <a:gd name="connsiteX1" fmla="*/ 2387613 w 2387603"/>
              <a:gd name="connsiteY1" fmla="*/ 10 h 2058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058943">
                <a:moveTo>
                  <a:pt x="10" y="2058953"/>
                </a:moveTo>
                <a:cubicBezTo>
                  <a:pt x="1193816" y="2058953"/>
                  <a:pt x="1193816" y="10"/>
                  <a:pt x="2387613" y="10"/>
                </a:cubicBezTo>
              </a:path>
            </a:pathLst>
          </a:custGeom>
          <a:noFill/>
          <a:ln w="67349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6" name="Forma libre: forma 75">
            <a:extLst>
              <a:ext uri="{FF2B5EF4-FFF2-40B4-BE49-F238E27FC236}">
                <a16:creationId xmlns:a16="http://schemas.microsoft.com/office/drawing/2014/main" id="{0E664A4D-1133-BF23-41F7-7B29B247CF61}"/>
              </a:ext>
            </a:extLst>
          </p:cNvPr>
          <p:cNvSpPr/>
          <p:nvPr/>
        </p:nvSpPr>
        <p:spPr>
          <a:xfrm>
            <a:off x="8105887" y="2168157"/>
            <a:ext cx="2669669" cy="2928081"/>
          </a:xfrm>
          <a:custGeom>
            <a:avLst/>
            <a:gdLst>
              <a:gd name="connsiteX0" fmla="*/ 10 w 2387603"/>
              <a:gd name="connsiteY0" fmla="*/ 3230817 h 3230806"/>
              <a:gd name="connsiteX1" fmla="*/ 2387613 w 2387603"/>
              <a:gd name="connsiteY1" fmla="*/ 10 h 3230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230806">
                <a:moveTo>
                  <a:pt x="10" y="3230817"/>
                </a:moveTo>
                <a:cubicBezTo>
                  <a:pt x="1193816" y="3230817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7" name="Forma libre: forma 76">
            <a:extLst>
              <a:ext uri="{FF2B5EF4-FFF2-40B4-BE49-F238E27FC236}">
                <a16:creationId xmlns:a16="http://schemas.microsoft.com/office/drawing/2014/main" id="{31483F24-A38C-A578-0E8B-409CA6572792}"/>
              </a:ext>
            </a:extLst>
          </p:cNvPr>
          <p:cNvSpPr/>
          <p:nvPr/>
        </p:nvSpPr>
        <p:spPr>
          <a:xfrm>
            <a:off x="8105887" y="2788128"/>
            <a:ext cx="2669669" cy="1702962"/>
          </a:xfrm>
          <a:custGeom>
            <a:avLst/>
            <a:gdLst>
              <a:gd name="connsiteX0" fmla="*/ 10 w 2387603"/>
              <a:gd name="connsiteY0" fmla="*/ 1879036 h 1879026"/>
              <a:gd name="connsiteX1" fmla="*/ 2387613 w 2387603"/>
              <a:gd name="connsiteY1" fmla="*/ 10 h 1879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879026">
                <a:moveTo>
                  <a:pt x="10" y="1879036"/>
                </a:moveTo>
                <a:cubicBezTo>
                  <a:pt x="1193816" y="1879036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CB66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8" name="Forma libre: forma 77">
            <a:extLst>
              <a:ext uri="{FF2B5EF4-FFF2-40B4-BE49-F238E27FC236}">
                <a16:creationId xmlns:a16="http://schemas.microsoft.com/office/drawing/2014/main" id="{D7FF42D2-A00D-30BE-AA54-8C02D0C239E9}"/>
              </a:ext>
            </a:extLst>
          </p:cNvPr>
          <p:cNvSpPr/>
          <p:nvPr/>
        </p:nvSpPr>
        <p:spPr>
          <a:xfrm>
            <a:off x="8105887" y="2818646"/>
            <a:ext cx="2669669" cy="2430179"/>
          </a:xfrm>
          <a:custGeom>
            <a:avLst/>
            <a:gdLst>
              <a:gd name="connsiteX0" fmla="*/ 10 w 2387603"/>
              <a:gd name="connsiteY0" fmla="*/ 2681438 h 2681428"/>
              <a:gd name="connsiteX1" fmla="*/ 2387613 w 2387603"/>
              <a:gd name="connsiteY1" fmla="*/ 10 h 26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681428">
                <a:moveTo>
                  <a:pt x="10" y="2681438"/>
                </a:moveTo>
                <a:cubicBezTo>
                  <a:pt x="1193816" y="2681438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79" name="Forma libre: forma 78">
            <a:extLst>
              <a:ext uri="{FF2B5EF4-FFF2-40B4-BE49-F238E27FC236}">
                <a16:creationId xmlns:a16="http://schemas.microsoft.com/office/drawing/2014/main" id="{BD1A60F9-51D0-14AB-EC58-2BE4529D5620}"/>
              </a:ext>
            </a:extLst>
          </p:cNvPr>
          <p:cNvSpPr/>
          <p:nvPr/>
        </p:nvSpPr>
        <p:spPr>
          <a:xfrm>
            <a:off x="8105887" y="2757610"/>
            <a:ext cx="2669669" cy="1042008"/>
          </a:xfrm>
          <a:custGeom>
            <a:avLst/>
            <a:gdLst>
              <a:gd name="connsiteX0" fmla="*/ 10 w 2387603"/>
              <a:gd name="connsiteY0" fmla="*/ 1149749 h 1149738"/>
              <a:gd name="connsiteX1" fmla="*/ 2387613 w 2387603"/>
              <a:gd name="connsiteY1" fmla="*/ 10 h 1149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149738">
                <a:moveTo>
                  <a:pt x="10" y="1149749"/>
                </a:moveTo>
                <a:cubicBezTo>
                  <a:pt x="1193816" y="1149749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5804E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0" name="Forma libre: forma 79">
            <a:extLst>
              <a:ext uri="{FF2B5EF4-FFF2-40B4-BE49-F238E27FC236}">
                <a16:creationId xmlns:a16="http://schemas.microsoft.com/office/drawing/2014/main" id="{66E0DE52-BF72-6D9F-64CD-25DF81F3F7CB}"/>
              </a:ext>
            </a:extLst>
          </p:cNvPr>
          <p:cNvSpPr/>
          <p:nvPr/>
        </p:nvSpPr>
        <p:spPr>
          <a:xfrm>
            <a:off x="8105887" y="2996529"/>
            <a:ext cx="2669669" cy="2282821"/>
          </a:xfrm>
          <a:custGeom>
            <a:avLst/>
            <a:gdLst>
              <a:gd name="connsiteX0" fmla="*/ 10 w 2387603"/>
              <a:gd name="connsiteY0" fmla="*/ 2518846 h 2518835"/>
              <a:gd name="connsiteX1" fmla="*/ 2387613 w 2387603"/>
              <a:gd name="connsiteY1" fmla="*/ 10 h 251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518835">
                <a:moveTo>
                  <a:pt x="10" y="2518846"/>
                </a:moveTo>
                <a:cubicBezTo>
                  <a:pt x="1193816" y="2518846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1" name="Forma libre: forma 80">
            <a:extLst>
              <a:ext uri="{FF2B5EF4-FFF2-40B4-BE49-F238E27FC236}">
                <a16:creationId xmlns:a16="http://schemas.microsoft.com/office/drawing/2014/main" id="{985FFE7C-01B1-676E-CCAC-438B6EB8CC8E}"/>
              </a:ext>
            </a:extLst>
          </p:cNvPr>
          <p:cNvSpPr/>
          <p:nvPr/>
        </p:nvSpPr>
        <p:spPr>
          <a:xfrm>
            <a:off x="8105887" y="2315520"/>
            <a:ext cx="2669669" cy="2811234"/>
          </a:xfrm>
          <a:custGeom>
            <a:avLst/>
            <a:gdLst>
              <a:gd name="connsiteX0" fmla="*/ 10 w 2387603"/>
              <a:gd name="connsiteY0" fmla="*/ 3101889 h 3101879"/>
              <a:gd name="connsiteX1" fmla="*/ 2387613 w 2387603"/>
              <a:gd name="connsiteY1" fmla="*/ 10 h 310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101879">
                <a:moveTo>
                  <a:pt x="10" y="3101889"/>
                </a:moveTo>
                <a:cubicBezTo>
                  <a:pt x="1193816" y="3101889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2" name="Forma libre: forma 81">
            <a:extLst>
              <a:ext uri="{FF2B5EF4-FFF2-40B4-BE49-F238E27FC236}">
                <a16:creationId xmlns:a16="http://schemas.microsoft.com/office/drawing/2014/main" id="{09EAF968-018B-1912-0D19-C8C8F22B8E28}"/>
              </a:ext>
            </a:extLst>
          </p:cNvPr>
          <p:cNvSpPr/>
          <p:nvPr/>
        </p:nvSpPr>
        <p:spPr>
          <a:xfrm>
            <a:off x="8105887" y="2462883"/>
            <a:ext cx="2669669" cy="2694386"/>
          </a:xfrm>
          <a:custGeom>
            <a:avLst/>
            <a:gdLst>
              <a:gd name="connsiteX0" fmla="*/ 10 w 2387603"/>
              <a:gd name="connsiteY0" fmla="*/ 2972962 h 2972951"/>
              <a:gd name="connsiteX1" fmla="*/ 2387613 w 2387603"/>
              <a:gd name="connsiteY1" fmla="*/ 10 h 2972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972951">
                <a:moveTo>
                  <a:pt x="10" y="2972962"/>
                </a:moveTo>
                <a:cubicBezTo>
                  <a:pt x="1193816" y="2972962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3" name="Forma libre: forma 82">
            <a:extLst>
              <a:ext uri="{FF2B5EF4-FFF2-40B4-BE49-F238E27FC236}">
                <a16:creationId xmlns:a16="http://schemas.microsoft.com/office/drawing/2014/main" id="{D2401BDF-9F3A-F005-09F4-9B7576818927}"/>
              </a:ext>
            </a:extLst>
          </p:cNvPr>
          <p:cNvSpPr/>
          <p:nvPr/>
        </p:nvSpPr>
        <p:spPr>
          <a:xfrm>
            <a:off x="8105887" y="2254482"/>
            <a:ext cx="2669669" cy="681008"/>
          </a:xfrm>
          <a:custGeom>
            <a:avLst/>
            <a:gdLst>
              <a:gd name="connsiteX0" fmla="*/ 10 w 2387603"/>
              <a:gd name="connsiteY0" fmla="*/ 10 h 751416"/>
              <a:gd name="connsiteX1" fmla="*/ 2387613 w 2387603"/>
              <a:gd name="connsiteY1" fmla="*/ 751427 h 75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751416">
                <a:moveTo>
                  <a:pt x="10" y="10"/>
                </a:moveTo>
                <a:cubicBezTo>
                  <a:pt x="1193816" y="10"/>
                  <a:pt x="1193816" y="751427"/>
                  <a:pt x="2387613" y="751427"/>
                </a:cubicBezTo>
              </a:path>
            </a:pathLst>
          </a:custGeom>
          <a:noFill/>
          <a:ln w="33674" cap="flat">
            <a:solidFill>
              <a:srgbClr val="FEE091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4" name="Forma libre: forma 83">
            <a:extLst>
              <a:ext uri="{FF2B5EF4-FFF2-40B4-BE49-F238E27FC236}">
                <a16:creationId xmlns:a16="http://schemas.microsoft.com/office/drawing/2014/main" id="{F9B80628-D5BF-03F3-788A-678B7985BD75}"/>
              </a:ext>
            </a:extLst>
          </p:cNvPr>
          <p:cNvSpPr/>
          <p:nvPr/>
        </p:nvSpPr>
        <p:spPr>
          <a:xfrm>
            <a:off x="8105887" y="2285001"/>
            <a:ext cx="2669669" cy="1036773"/>
          </a:xfrm>
          <a:custGeom>
            <a:avLst/>
            <a:gdLst>
              <a:gd name="connsiteX0" fmla="*/ 10 w 2387603"/>
              <a:gd name="connsiteY0" fmla="*/ 10 h 1143962"/>
              <a:gd name="connsiteX1" fmla="*/ 2387613 w 2387603"/>
              <a:gd name="connsiteY1" fmla="*/ 1143972 h 1143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143962">
                <a:moveTo>
                  <a:pt x="10" y="10"/>
                </a:moveTo>
                <a:cubicBezTo>
                  <a:pt x="1193816" y="10"/>
                  <a:pt x="1193816" y="1143972"/>
                  <a:pt x="2387613" y="1143972"/>
                </a:cubicBezTo>
              </a:path>
            </a:pathLst>
          </a:custGeom>
          <a:noFill/>
          <a:ln w="33674" cap="flat">
            <a:solidFill>
              <a:srgbClr val="FEE091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5" name="Forma libre: forma 84">
            <a:extLst>
              <a:ext uri="{FF2B5EF4-FFF2-40B4-BE49-F238E27FC236}">
                <a16:creationId xmlns:a16="http://schemas.microsoft.com/office/drawing/2014/main" id="{71F3FC32-D20A-132C-EA6A-0F05B74B2674}"/>
              </a:ext>
            </a:extLst>
          </p:cNvPr>
          <p:cNvSpPr/>
          <p:nvPr/>
        </p:nvSpPr>
        <p:spPr>
          <a:xfrm>
            <a:off x="8105887" y="2966009"/>
            <a:ext cx="2669669" cy="208397"/>
          </a:xfrm>
          <a:custGeom>
            <a:avLst/>
            <a:gdLst>
              <a:gd name="connsiteX0" fmla="*/ 10 w 2387603"/>
              <a:gd name="connsiteY0" fmla="*/ 229954 h 229943"/>
              <a:gd name="connsiteX1" fmla="*/ 2387613 w 2387603"/>
              <a:gd name="connsiteY1" fmla="*/ 10 h 22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29943">
                <a:moveTo>
                  <a:pt x="10" y="229954"/>
                </a:moveTo>
                <a:cubicBezTo>
                  <a:pt x="1193816" y="229954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ECD7C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6" name="Forma libre: forma 85">
            <a:extLst>
              <a:ext uri="{FF2B5EF4-FFF2-40B4-BE49-F238E27FC236}">
                <a16:creationId xmlns:a16="http://schemas.microsoft.com/office/drawing/2014/main" id="{634B19C0-23BB-E79F-4482-FF0E7E859487}"/>
              </a:ext>
            </a:extLst>
          </p:cNvPr>
          <p:cNvSpPr/>
          <p:nvPr/>
        </p:nvSpPr>
        <p:spPr>
          <a:xfrm>
            <a:off x="8105887" y="2285001"/>
            <a:ext cx="2669669" cy="828376"/>
          </a:xfrm>
          <a:custGeom>
            <a:avLst/>
            <a:gdLst>
              <a:gd name="connsiteX0" fmla="*/ 10 w 2387603"/>
              <a:gd name="connsiteY0" fmla="*/ 914029 h 914019"/>
              <a:gd name="connsiteX1" fmla="*/ 2387613 w 2387603"/>
              <a:gd name="connsiteY1" fmla="*/ 10 h 914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914019">
                <a:moveTo>
                  <a:pt x="10" y="914029"/>
                </a:moveTo>
                <a:cubicBezTo>
                  <a:pt x="1193816" y="914029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ECD7C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7" name="Forma libre: forma 86">
            <a:extLst>
              <a:ext uri="{FF2B5EF4-FFF2-40B4-BE49-F238E27FC236}">
                <a16:creationId xmlns:a16="http://schemas.microsoft.com/office/drawing/2014/main" id="{D5D61D5D-D991-FB16-A159-C0FC98859E50}"/>
              </a:ext>
            </a:extLst>
          </p:cNvPr>
          <p:cNvSpPr/>
          <p:nvPr/>
        </p:nvSpPr>
        <p:spPr>
          <a:xfrm>
            <a:off x="8105887" y="3204933"/>
            <a:ext cx="2669669" cy="177882"/>
          </a:xfrm>
          <a:custGeom>
            <a:avLst/>
            <a:gdLst>
              <a:gd name="connsiteX0" fmla="*/ 10 w 2387603"/>
              <a:gd name="connsiteY0" fmla="*/ 10 h 196272"/>
              <a:gd name="connsiteX1" fmla="*/ 2387613 w 2387603"/>
              <a:gd name="connsiteY1" fmla="*/ 196282 h 19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96272">
                <a:moveTo>
                  <a:pt x="10" y="10"/>
                </a:moveTo>
                <a:cubicBezTo>
                  <a:pt x="1193816" y="10"/>
                  <a:pt x="1193816" y="196282"/>
                  <a:pt x="2387613" y="196282"/>
                </a:cubicBezTo>
              </a:path>
            </a:pathLst>
          </a:custGeom>
          <a:noFill/>
          <a:ln w="33674" cap="flat">
            <a:solidFill>
              <a:srgbClr val="FECD7C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8" name="Forma libre: forma 87">
            <a:extLst>
              <a:ext uri="{FF2B5EF4-FFF2-40B4-BE49-F238E27FC236}">
                <a16:creationId xmlns:a16="http://schemas.microsoft.com/office/drawing/2014/main" id="{37E3AEE4-FDBF-629B-FF21-E7E355F6CF00}"/>
              </a:ext>
            </a:extLst>
          </p:cNvPr>
          <p:cNvSpPr/>
          <p:nvPr/>
        </p:nvSpPr>
        <p:spPr>
          <a:xfrm>
            <a:off x="8105887" y="2432364"/>
            <a:ext cx="2669669" cy="711528"/>
          </a:xfrm>
          <a:custGeom>
            <a:avLst/>
            <a:gdLst>
              <a:gd name="connsiteX0" fmla="*/ 10 w 2387603"/>
              <a:gd name="connsiteY0" fmla="*/ 785101 h 785091"/>
              <a:gd name="connsiteX1" fmla="*/ 2387613 w 2387603"/>
              <a:gd name="connsiteY1" fmla="*/ 10 h 785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785091">
                <a:moveTo>
                  <a:pt x="10" y="785101"/>
                </a:moveTo>
                <a:cubicBezTo>
                  <a:pt x="1193816" y="785101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ECD7C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89" name="Forma libre: forma 88">
            <a:extLst>
              <a:ext uri="{FF2B5EF4-FFF2-40B4-BE49-F238E27FC236}">
                <a16:creationId xmlns:a16="http://schemas.microsoft.com/office/drawing/2014/main" id="{51D6ED15-B861-DE3A-BE5A-966B7705887D}"/>
              </a:ext>
            </a:extLst>
          </p:cNvPr>
          <p:cNvSpPr/>
          <p:nvPr/>
        </p:nvSpPr>
        <p:spPr>
          <a:xfrm>
            <a:off x="8105887" y="2401845"/>
            <a:ext cx="2669669" cy="2511271"/>
          </a:xfrm>
          <a:custGeom>
            <a:avLst/>
            <a:gdLst>
              <a:gd name="connsiteX0" fmla="*/ 10 w 2387603"/>
              <a:gd name="connsiteY0" fmla="*/ 10 h 2770904"/>
              <a:gd name="connsiteX1" fmla="*/ 2387613 w 2387603"/>
              <a:gd name="connsiteY1" fmla="*/ 2770915 h 2770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770904">
                <a:moveTo>
                  <a:pt x="10" y="10"/>
                </a:moveTo>
                <a:cubicBezTo>
                  <a:pt x="1193816" y="10"/>
                  <a:pt x="1193816" y="2770915"/>
                  <a:pt x="2387613" y="2770915"/>
                </a:cubicBezTo>
              </a:path>
            </a:pathLst>
          </a:custGeom>
          <a:noFill/>
          <a:ln w="33674" cap="flat">
            <a:solidFill>
              <a:srgbClr val="9E0142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90" name="Forma libre: forma 89">
            <a:extLst>
              <a:ext uri="{FF2B5EF4-FFF2-40B4-BE49-F238E27FC236}">
                <a16:creationId xmlns:a16="http://schemas.microsoft.com/office/drawing/2014/main" id="{13E0ECC0-94F7-53D6-4E82-7A28F81EA55A}"/>
              </a:ext>
            </a:extLst>
          </p:cNvPr>
          <p:cNvSpPr/>
          <p:nvPr/>
        </p:nvSpPr>
        <p:spPr>
          <a:xfrm>
            <a:off x="8105887" y="2432364"/>
            <a:ext cx="2669669" cy="3177465"/>
          </a:xfrm>
          <a:custGeom>
            <a:avLst/>
            <a:gdLst>
              <a:gd name="connsiteX0" fmla="*/ 10 w 2387603"/>
              <a:gd name="connsiteY0" fmla="*/ 10 h 3505974"/>
              <a:gd name="connsiteX1" fmla="*/ 2387613 w 2387603"/>
              <a:gd name="connsiteY1" fmla="*/ 3505984 h 350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505974">
                <a:moveTo>
                  <a:pt x="10" y="10"/>
                </a:moveTo>
                <a:cubicBezTo>
                  <a:pt x="1193816" y="10"/>
                  <a:pt x="1193816" y="3505984"/>
                  <a:pt x="2387613" y="3505984"/>
                </a:cubicBezTo>
              </a:path>
            </a:pathLst>
          </a:custGeom>
          <a:noFill/>
          <a:ln w="33674" cap="flat">
            <a:solidFill>
              <a:srgbClr val="9E0142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91" name="Forma libre: forma 90">
            <a:extLst>
              <a:ext uri="{FF2B5EF4-FFF2-40B4-BE49-F238E27FC236}">
                <a16:creationId xmlns:a16="http://schemas.microsoft.com/office/drawing/2014/main" id="{EA3F5323-3920-4DC7-AE25-F85B57EF2DB6}"/>
              </a:ext>
            </a:extLst>
          </p:cNvPr>
          <p:cNvSpPr/>
          <p:nvPr/>
        </p:nvSpPr>
        <p:spPr>
          <a:xfrm>
            <a:off x="8105887" y="3606473"/>
            <a:ext cx="2669669" cy="1474502"/>
          </a:xfrm>
          <a:custGeom>
            <a:avLst/>
            <a:gdLst>
              <a:gd name="connsiteX0" fmla="*/ 10 w 2387603"/>
              <a:gd name="connsiteY0" fmla="*/ 10 h 1626946"/>
              <a:gd name="connsiteX1" fmla="*/ 2387613 w 2387603"/>
              <a:gd name="connsiteY1" fmla="*/ 1626956 h 162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626946">
                <a:moveTo>
                  <a:pt x="10" y="10"/>
                </a:moveTo>
                <a:cubicBezTo>
                  <a:pt x="1193816" y="10"/>
                  <a:pt x="1193816" y="1626956"/>
                  <a:pt x="2387613" y="1626956"/>
                </a:cubicBezTo>
              </a:path>
            </a:pathLst>
          </a:custGeom>
          <a:noFill/>
          <a:ln w="67349" cap="flat">
            <a:solidFill>
              <a:srgbClr val="FA9B5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92" name="Forma libre: forma 91">
            <a:extLst>
              <a:ext uri="{FF2B5EF4-FFF2-40B4-BE49-F238E27FC236}">
                <a16:creationId xmlns:a16="http://schemas.microsoft.com/office/drawing/2014/main" id="{FCFDD043-4D4D-0235-1FB7-5EF348118B12}"/>
              </a:ext>
            </a:extLst>
          </p:cNvPr>
          <p:cNvSpPr/>
          <p:nvPr/>
        </p:nvSpPr>
        <p:spPr>
          <a:xfrm>
            <a:off x="8105887" y="3667514"/>
            <a:ext cx="2669669" cy="2110165"/>
          </a:xfrm>
          <a:custGeom>
            <a:avLst/>
            <a:gdLst>
              <a:gd name="connsiteX0" fmla="*/ 10 w 2387603"/>
              <a:gd name="connsiteY0" fmla="*/ 10 h 2328328"/>
              <a:gd name="connsiteX1" fmla="*/ 2387613 w 2387603"/>
              <a:gd name="connsiteY1" fmla="*/ 2328339 h 232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328328">
                <a:moveTo>
                  <a:pt x="10" y="10"/>
                </a:moveTo>
                <a:cubicBezTo>
                  <a:pt x="1193816" y="10"/>
                  <a:pt x="1193816" y="2328339"/>
                  <a:pt x="2387613" y="2328339"/>
                </a:cubicBezTo>
              </a:path>
            </a:pathLst>
          </a:custGeom>
          <a:noFill/>
          <a:ln w="67349" cap="flat">
            <a:solidFill>
              <a:srgbClr val="FA9B5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93" name="Forma libre: forma 92">
            <a:extLst>
              <a:ext uri="{FF2B5EF4-FFF2-40B4-BE49-F238E27FC236}">
                <a16:creationId xmlns:a16="http://schemas.microsoft.com/office/drawing/2014/main" id="{E98FF7F9-A64B-33A6-AC27-4F23280370EF}"/>
              </a:ext>
            </a:extLst>
          </p:cNvPr>
          <p:cNvSpPr/>
          <p:nvPr/>
        </p:nvSpPr>
        <p:spPr>
          <a:xfrm>
            <a:off x="8105887" y="3545433"/>
            <a:ext cx="2669669" cy="122081"/>
          </a:xfrm>
          <a:custGeom>
            <a:avLst/>
            <a:gdLst>
              <a:gd name="connsiteX0" fmla="*/ 10 w 2387603"/>
              <a:gd name="connsiteY0" fmla="*/ 10 h 134702"/>
              <a:gd name="connsiteX1" fmla="*/ 2387613 w 2387603"/>
              <a:gd name="connsiteY1" fmla="*/ 134713 h 134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34702">
                <a:moveTo>
                  <a:pt x="10" y="10"/>
                </a:moveTo>
                <a:cubicBezTo>
                  <a:pt x="1193816" y="10"/>
                  <a:pt x="1193816" y="134713"/>
                  <a:pt x="2387613" y="134713"/>
                </a:cubicBezTo>
              </a:path>
            </a:pathLst>
          </a:custGeom>
          <a:noFill/>
          <a:ln w="67349" cap="flat">
            <a:solidFill>
              <a:srgbClr val="FA9B5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94" name="Forma libre: forma 93">
            <a:extLst>
              <a:ext uri="{FF2B5EF4-FFF2-40B4-BE49-F238E27FC236}">
                <a16:creationId xmlns:a16="http://schemas.microsoft.com/office/drawing/2014/main" id="{B1F84766-7EE8-0F42-20EC-526ABE0DBC44}"/>
              </a:ext>
            </a:extLst>
          </p:cNvPr>
          <p:cNvSpPr/>
          <p:nvPr/>
        </p:nvSpPr>
        <p:spPr>
          <a:xfrm>
            <a:off x="8105887" y="3337036"/>
            <a:ext cx="2669669" cy="269438"/>
          </a:xfrm>
          <a:custGeom>
            <a:avLst/>
            <a:gdLst>
              <a:gd name="connsiteX0" fmla="*/ 10 w 2387603"/>
              <a:gd name="connsiteY0" fmla="*/ 10 h 297294"/>
              <a:gd name="connsiteX1" fmla="*/ 2387613 w 2387603"/>
              <a:gd name="connsiteY1" fmla="*/ 297304 h 29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97294">
                <a:moveTo>
                  <a:pt x="10" y="10"/>
                </a:moveTo>
                <a:cubicBezTo>
                  <a:pt x="1193816" y="10"/>
                  <a:pt x="1193816" y="297304"/>
                  <a:pt x="2387613" y="297304"/>
                </a:cubicBezTo>
              </a:path>
            </a:pathLst>
          </a:custGeom>
          <a:noFill/>
          <a:ln w="67349" cap="flat">
            <a:solidFill>
              <a:srgbClr val="FBF8B0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95" name="Forma libre: forma 94">
            <a:extLst>
              <a:ext uri="{FF2B5EF4-FFF2-40B4-BE49-F238E27FC236}">
                <a16:creationId xmlns:a16="http://schemas.microsoft.com/office/drawing/2014/main" id="{FA31B767-6061-BE2E-93C6-D94DB206A5DA}"/>
              </a:ext>
            </a:extLst>
          </p:cNvPr>
          <p:cNvSpPr/>
          <p:nvPr/>
        </p:nvSpPr>
        <p:spPr>
          <a:xfrm>
            <a:off x="8105887" y="3728546"/>
            <a:ext cx="2669669" cy="1657614"/>
          </a:xfrm>
          <a:custGeom>
            <a:avLst/>
            <a:gdLst>
              <a:gd name="connsiteX0" fmla="*/ 10 w 2387603"/>
              <a:gd name="connsiteY0" fmla="*/ 1829001 h 1828990"/>
              <a:gd name="connsiteX1" fmla="*/ 2387613 w 2387603"/>
              <a:gd name="connsiteY1" fmla="*/ 10 h 1828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828990">
                <a:moveTo>
                  <a:pt x="10" y="1829001"/>
                </a:moveTo>
                <a:cubicBezTo>
                  <a:pt x="1193816" y="1829001"/>
                  <a:pt x="1193816" y="10"/>
                  <a:pt x="2387613" y="10"/>
                </a:cubicBezTo>
              </a:path>
            </a:pathLst>
          </a:custGeom>
          <a:noFill/>
          <a:ln w="67349" cap="flat">
            <a:solidFill>
              <a:srgbClr val="DF4F4A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96" name="Forma libre: forma 95">
            <a:extLst>
              <a:ext uri="{FF2B5EF4-FFF2-40B4-BE49-F238E27FC236}">
                <a16:creationId xmlns:a16="http://schemas.microsoft.com/office/drawing/2014/main" id="{79F6C351-F2E2-5CD3-7C95-C8D158A4F421}"/>
              </a:ext>
            </a:extLst>
          </p:cNvPr>
          <p:cNvSpPr/>
          <p:nvPr/>
        </p:nvSpPr>
        <p:spPr>
          <a:xfrm>
            <a:off x="8105887" y="3382814"/>
            <a:ext cx="2669669" cy="1652383"/>
          </a:xfrm>
          <a:custGeom>
            <a:avLst/>
            <a:gdLst>
              <a:gd name="connsiteX0" fmla="*/ 10 w 2387603"/>
              <a:gd name="connsiteY0" fmla="*/ 10 h 1823218"/>
              <a:gd name="connsiteX1" fmla="*/ 2387613 w 2387603"/>
              <a:gd name="connsiteY1" fmla="*/ 1823228 h 1823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1823218">
                <a:moveTo>
                  <a:pt x="10" y="10"/>
                </a:moveTo>
                <a:cubicBezTo>
                  <a:pt x="1193816" y="10"/>
                  <a:pt x="1193816" y="1823228"/>
                  <a:pt x="2387613" y="1823228"/>
                </a:cubicBezTo>
              </a:path>
            </a:pathLst>
          </a:custGeom>
          <a:noFill/>
          <a:ln w="33674" cap="flat">
            <a:solidFill>
              <a:srgbClr val="FBF8B0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97" name="Forma libre: forma 96">
            <a:extLst>
              <a:ext uri="{FF2B5EF4-FFF2-40B4-BE49-F238E27FC236}">
                <a16:creationId xmlns:a16="http://schemas.microsoft.com/office/drawing/2014/main" id="{79EEAE31-0FA8-1F1C-3076-91D8767033A0}"/>
              </a:ext>
            </a:extLst>
          </p:cNvPr>
          <p:cNvSpPr/>
          <p:nvPr/>
        </p:nvSpPr>
        <p:spPr>
          <a:xfrm>
            <a:off x="8105887" y="3413330"/>
            <a:ext cx="2669669" cy="2318571"/>
          </a:xfrm>
          <a:custGeom>
            <a:avLst/>
            <a:gdLst>
              <a:gd name="connsiteX0" fmla="*/ 10 w 2387603"/>
              <a:gd name="connsiteY0" fmla="*/ 10 h 2558281"/>
              <a:gd name="connsiteX1" fmla="*/ 2387613 w 2387603"/>
              <a:gd name="connsiteY1" fmla="*/ 2558292 h 2558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2558281">
                <a:moveTo>
                  <a:pt x="10" y="10"/>
                </a:moveTo>
                <a:cubicBezTo>
                  <a:pt x="1193816" y="10"/>
                  <a:pt x="1193816" y="2558292"/>
                  <a:pt x="2387613" y="2558292"/>
                </a:cubicBezTo>
              </a:path>
            </a:pathLst>
          </a:custGeom>
          <a:noFill/>
          <a:ln w="33674" cap="flat">
            <a:solidFill>
              <a:srgbClr val="FBF8B0">
                <a:alpha val="80000"/>
              </a:srgbClr>
            </a:solidFill>
            <a:prstDash val="solid"/>
            <a:miter/>
          </a:ln>
        </p:spPr>
        <p:txBody>
          <a:bodyPr rtlCol="0" anchor="ctr"/>
          <a:lstStyle/>
          <a:p>
            <a:endParaRPr lang="es-ES"/>
          </a:p>
        </p:txBody>
      </p:sp>
      <p:sp>
        <p:nvSpPr>
          <p:cNvPr id="98" name="Forma libre: forma 97">
            <a:extLst>
              <a:ext uri="{FF2B5EF4-FFF2-40B4-BE49-F238E27FC236}">
                <a16:creationId xmlns:a16="http://schemas.microsoft.com/office/drawing/2014/main" id="{558EBEF6-8729-8BA0-1726-A58A3B326722}"/>
              </a:ext>
            </a:extLst>
          </p:cNvPr>
          <p:cNvSpPr/>
          <p:nvPr/>
        </p:nvSpPr>
        <p:spPr>
          <a:xfrm>
            <a:off x="8105887" y="2130204"/>
            <a:ext cx="2669669" cy="1956818"/>
          </a:xfrm>
          <a:custGeom>
            <a:avLst/>
            <a:gdLst>
              <a:gd name="connsiteX0" fmla="*/ 10 w 2387603"/>
              <a:gd name="connsiteY0" fmla="*/ 3101889 h 3101879"/>
              <a:gd name="connsiteX1" fmla="*/ 2387613 w 2387603"/>
              <a:gd name="connsiteY1" fmla="*/ 10 h 310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87603" h="3101879">
                <a:moveTo>
                  <a:pt x="10" y="3101889"/>
                </a:moveTo>
                <a:cubicBezTo>
                  <a:pt x="1193816" y="3101889"/>
                  <a:pt x="1193816" y="10"/>
                  <a:pt x="2387613" y="10"/>
                </a:cubicBezTo>
              </a:path>
            </a:pathLst>
          </a:custGeom>
          <a:noFill/>
          <a:ln w="33674" cap="flat">
            <a:solidFill>
              <a:srgbClr val="FEF0A5">
                <a:alpha val="80000"/>
              </a:srgb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"/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41B747D4-34FC-2350-E6A0-F23B9E1D53AC}"/>
              </a:ext>
            </a:extLst>
          </p:cNvPr>
          <p:cNvSpPr txBox="1"/>
          <p:nvPr/>
        </p:nvSpPr>
        <p:spPr>
          <a:xfrm>
            <a:off x="10821155" y="2049028"/>
            <a:ext cx="45076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Ágora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DE28FA1A-7B8F-5430-1B05-DD3EFFAAEB61}"/>
              </a:ext>
            </a:extLst>
          </p:cNvPr>
          <p:cNvSpPr txBox="1"/>
          <p:nvPr/>
        </p:nvSpPr>
        <p:spPr>
          <a:xfrm>
            <a:off x="6634480" y="2150612"/>
            <a:ext cx="1345049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Juegos extraescolares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EA376110-AEE3-E84D-BD6C-6DA4132F61CB}"/>
              </a:ext>
            </a:extLst>
          </p:cNvPr>
          <p:cNvSpPr txBox="1"/>
          <p:nvPr/>
        </p:nvSpPr>
        <p:spPr>
          <a:xfrm>
            <a:off x="7411720" y="2297976"/>
            <a:ext cx="567807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Bailar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B46429B2-5192-4A2B-AE74-96B2F4E675E1}"/>
              </a:ext>
            </a:extLst>
          </p:cNvPr>
          <p:cNvSpPr txBox="1"/>
          <p:nvPr/>
        </p:nvSpPr>
        <p:spPr>
          <a:xfrm>
            <a:off x="10821155" y="2181131"/>
            <a:ext cx="69923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Rocódromo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9731414F-0FE8-CDD6-7AC6-7CD538322D62}"/>
              </a:ext>
            </a:extLst>
          </p:cNvPr>
          <p:cNvSpPr txBox="1"/>
          <p:nvPr/>
        </p:nvSpPr>
        <p:spPr>
          <a:xfrm>
            <a:off x="10821155" y="2328494"/>
            <a:ext cx="110479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Barras de equilibrios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65C9D89C-1EEA-BA31-706A-80A7FDEEAAAC}"/>
              </a:ext>
            </a:extLst>
          </p:cNvPr>
          <p:cNvSpPr txBox="1"/>
          <p:nvPr/>
        </p:nvSpPr>
        <p:spPr>
          <a:xfrm>
            <a:off x="7294880" y="2460596"/>
            <a:ext cx="68464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Cobijarse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7812F1C0-7870-E394-E6AC-422F5922E5DE}"/>
              </a:ext>
            </a:extLst>
          </p:cNvPr>
          <p:cNvSpPr txBox="1"/>
          <p:nvPr/>
        </p:nvSpPr>
        <p:spPr>
          <a:xfrm>
            <a:off x="7259320" y="2638480"/>
            <a:ext cx="72020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Descansar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CD3ACCBE-1ADA-AF4B-2AA3-03B13ADBB513}"/>
              </a:ext>
            </a:extLst>
          </p:cNvPr>
          <p:cNvSpPr txBox="1"/>
          <p:nvPr/>
        </p:nvSpPr>
        <p:spPr>
          <a:xfrm>
            <a:off x="10821155" y="2491116"/>
            <a:ext cx="62388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Escenario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C40C1A91-32F3-0FFE-DB03-F14B41E3DF35}"/>
              </a:ext>
            </a:extLst>
          </p:cNvPr>
          <p:cNvSpPr txBox="1"/>
          <p:nvPr/>
        </p:nvSpPr>
        <p:spPr>
          <a:xfrm>
            <a:off x="10821155" y="2668999"/>
            <a:ext cx="542136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Arenero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50F834C7-72E3-610C-30A3-3917E8C48064}"/>
              </a:ext>
            </a:extLst>
          </p:cNvPr>
          <p:cNvSpPr txBox="1"/>
          <p:nvPr/>
        </p:nvSpPr>
        <p:spPr>
          <a:xfrm>
            <a:off x="10821155" y="2846880"/>
            <a:ext cx="115929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Pistas multi-deportes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54264AC1-19CA-BF06-3D05-F6C98A141515}"/>
              </a:ext>
            </a:extLst>
          </p:cNvPr>
          <p:cNvSpPr txBox="1"/>
          <p:nvPr/>
        </p:nvSpPr>
        <p:spPr>
          <a:xfrm>
            <a:off x="7249161" y="2831620"/>
            <a:ext cx="73036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Contemplar</a:t>
            </a:r>
          </a:p>
        </p:txBody>
      </p:sp>
      <p:sp>
        <p:nvSpPr>
          <p:cNvPr id="110" name="CuadroTexto 109">
            <a:extLst>
              <a:ext uri="{FF2B5EF4-FFF2-40B4-BE49-F238E27FC236}">
                <a16:creationId xmlns:a16="http://schemas.microsoft.com/office/drawing/2014/main" id="{B9BD3F11-8438-E1A0-45E2-0000AEB58DE4}"/>
              </a:ext>
            </a:extLst>
          </p:cNvPr>
          <p:cNvSpPr txBox="1"/>
          <p:nvPr/>
        </p:nvSpPr>
        <p:spPr>
          <a:xfrm>
            <a:off x="6751897" y="3040026"/>
            <a:ext cx="122763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Juegos en horario escolar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31F19D26-FF1B-A3D3-B736-EFF2B39273EE}"/>
              </a:ext>
            </a:extLst>
          </p:cNvPr>
          <p:cNvSpPr txBox="1"/>
          <p:nvPr/>
        </p:nvSpPr>
        <p:spPr>
          <a:xfrm>
            <a:off x="7457440" y="3248422"/>
            <a:ext cx="522087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Saltar</a:t>
            </a: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5F21FE5A-4B96-EE04-9D61-8A3E83681C5C}"/>
              </a:ext>
            </a:extLst>
          </p:cNvPr>
          <p:cNvSpPr txBox="1"/>
          <p:nvPr/>
        </p:nvSpPr>
        <p:spPr>
          <a:xfrm>
            <a:off x="10821155" y="3040026"/>
            <a:ext cx="100860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Fuente - estanque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21E196BB-15F0-7B99-3E32-FDDF6C49D999}"/>
              </a:ext>
            </a:extLst>
          </p:cNvPr>
          <p:cNvSpPr txBox="1"/>
          <p:nvPr/>
        </p:nvSpPr>
        <p:spPr>
          <a:xfrm>
            <a:off x="5366489" y="2384301"/>
            <a:ext cx="75939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de arenero</a:t>
            </a: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6422D86C-7014-EDF0-9B7C-D80ACE55AF89}"/>
              </a:ext>
            </a:extLst>
          </p:cNvPr>
          <p:cNvSpPr txBox="1"/>
          <p:nvPr/>
        </p:nvSpPr>
        <p:spPr>
          <a:xfrm>
            <a:off x="7264400" y="3487344"/>
            <a:ext cx="71512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Equilibrios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1CEEEA89-8A8F-142A-7D36-90974ED19758}"/>
              </a:ext>
            </a:extLst>
          </p:cNvPr>
          <p:cNvSpPr txBox="1"/>
          <p:nvPr/>
        </p:nvSpPr>
        <p:spPr>
          <a:xfrm>
            <a:off x="10821155" y="3278938"/>
            <a:ext cx="502061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Gradas</a:t>
            </a: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4A414BD1-65C0-B703-0C05-C52BC4C3E4F8}"/>
              </a:ext>
            </a:extLst>
          </p:cNvPr>
          <p:cNvSpPr txBox="1"/>
          <p:nvPr/>
        </p:nvSpPr>
        <p:spPr>
          <a:xfrm>
            <a:off x="10821155" y="3548384"/>
            <a:ext cx="10574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Estructuras de juegos libres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EF05CA1E-9CC1-F9A6-1E17-EF6211E506D2}"/>
              </a:ext>
            </a:extLst>
          </p:cNvPr>
          <p:cNvSpPr txBox="1"/>
          <p:nvPr/>
        </p:nvSpPr>
        <p:spPr>
          <a:xfrm>
            <a:off x="7096841" y="3772045"/>
            <a:ext cx="88268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Dibujar y modelar</a:t>
            </a:r>
          </a:p>
        </p:txBody>
      </p: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677034AE-B63B-E8F3-5E2F-E0F8D2E246F6}"/>
              </a:ext>
            </a:extLst>
          </p:cNvPr>
          <p:cNvSpPr txBox="1"/>
          <p:nvPr/>
        </p:nvSpPr>
        <p:spPr>
          <a:xfrm>
            <a:off x="10821155" y="3848339"/>
            <a:ext cx="107620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Mesa de experimentación</a:t>
            </a:r>
          </a:p>
        </p:txBody>
      </p: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D5FC9288-7A34-4BF1-7773-75DCB611E122}"/>
              </a:ext>
            </a:extLst>
          </p:cNvPr>
          <p:cNvSpPr txBox="1"/>
          <p:nvPr/>
        </p:nvSpPr>
        <p:spPr>
          <a:xfrm>
            <a:off x="10821155" y="4178817"/>
            <a:ext cx="750526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Baúl armario</a:t>
            </a:r>
          </a:p>
        </p:txBody>
      </p:sp>
      <p:sp>
        <p:nvSpPr>
          <p:cNvPr id="120" name="CuadroTexto 119">
            <a:extLst>
              <a:ext uri="{FF2B5EF4-FFF2-40B4-BE49-F238E27FC236}">
                <a16:creationId xmlns:a16="http://schemas.microsoft.com/office/drawing/2014/main" id="{6EC32ABE-CA74-3AC0-D5B6-6C52AB5A10FF}"/>
              </a:ext>
            </a:extLst>
          </p:cNvPr>
          <p:cNvSpPr txBox="1"/>
          <p:nvPr/>
        </p:nvSpPr>
        <p:spPr>
          <a:xfrm>
            <a:off x="5366489" y="2699517"/>
            <a:ext cx="113622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de topografias lúdica</a:t>
            </a:r>
          </a:p>
        </p:txBody>
      </p:sp>
      <p:sp>
        <p:nvSpPr>
          <p:cNvPr id="121" name="CuadroTexto 120">
            <a:extLst>
              <a:ext uri="{FF2B5EF4-FFF2-40B4-BE49-F238E27FC236}">
                <a16:creationId xmlns:a16="http://schemas.microsoft.com/office/drawing/2014/main" id="{698F41AA-0CAB-2706-0C82-4B9971352314}"/>
              </a:ext>
            </a:extLst>
          </p:cNvPr>
          <p:cNvSpPr txBox="1"/>
          <p:nvPr/>
        </p:nvSpPr>
        <p:spPr>
          <a:xfrm>
            <a:off x="7236324" y="4102515"/>
            <a:ext cx="7432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Leer y escribir</a:t>
            </a:r>
          </a:p>
        </p:txBody>
      </p:sp>
      <p:sp>
        <p:nvSpPr>
          <p:cNvPr id="122" name="CuadroTexto 121">
            <a:extLst>
              <a:ext uri="{FF2B5EF4-FFF2-40B4-BE49-F238E27FC236}">
                <a16:creationId xmlns:a16="http://schemas.microsoft.com/office/drawing/2014/main" id="{0684E158-C9D1-B48B-5085-2705E755744A}"/>
              </a:ext>
            </a:extLst>
          </p:cNvPr>
          <p:cNvSpPr txBox="1"/>
          <p:nvPr/>
        </p:nvSpPr>
        <p:spPr>
          <a:xfrm>
            <a:off x="5366489" y="3075772"/>
            <a:ext cx="853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de juego libre</a:t>
            </a:r>
          </a:p>
        </p:txBody>
      </p:sp>
      <p:sp>
        <p:nvSpPr>
          <p:cNvPr id="123" name="CuadroTexto 122">
            <a:extLst>
              <a:ext uri="{FF2B5EF4-FFF2-40B4-BE49-F238E27FC236}">
                <a16:creationId xmlns:a16="http://schemas.microsoft.com/office/drawing/2014/main" id="{8B345B5C-10E4-E0E8-88CE-7AC746F59905}"/>
              </a:ext>
            </a:extLst>
          </p:cNvPr>
          <p:cNvSpPr txBox="1"/>
          <p:nvPr/>
        </p:nvSpPr>
        <p:spPr>
          <a:xfrm>
            <a:off x="10821155" y="4539812"/>
            <a:ext cx="899605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Mesas y bancos</a:t>
            </a:r>
          </a:p>
        </p:txBody>
      </p:sp>
      <p:sp>
        <p:nvSpPr>
          <p:cNvPr id="124" name="CuadroTexto 123">
            <a:extLst>
              <a:ext uri="{FF2B5EF4-FFF2-40B4-BE49-F238E27FC236}">
                <a16:creationId xmlns:a16="http://schemas.microsoft.com/office/drawing/2014/main" id="{8685857E-059F-6F2A-CA33-85641A8F52E3}"/>
              </a:ext>
            </a:extLst>
          </p:cNvPr>
          <p:cNvSpPr txBox="1"/>
          <p:nvPr/>
        </p:nvSpPr>
        <p:spPr>
          <a:xfrm>
            <a:off x="5366489" y="3497807"/>
            <a:ext cx="76895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Huerto y/o jardín</a:t>
            </a: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FC277CEA-5378-0144-980F-96EA11E40D88}"/>
              </a:ext>
            </a:extLst>
          </p:cNvPr>
          <p:cNvSpPr txBox="1"/>
          <p:nvPr/>
        </p:nvSpPr>
        <p:spPr>
          <a:xfrm>
            <a:off x="1764806" y="2636537"/>
            <a:ext cx="746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activa</a:t>
            </a:r>
          </a:p>
        </p:txBody>
      </p:sp>
      <p:sp>
        <p:nvSpPr>
          <p:cNvPr id="126" name="CuadroTexto 125">
            <a:extLst>
              <a:ext uri="{FF2B5EF4-FFF2-40B4-BE49-F238E27FC236}">
                <a16:creationId xmlns:a16="http://schemas.microsoft.com/office/drawing/2014/main" id="{3535829D-D9AB-50F5-A33C-0AD87D895345}"/>
              </a:ext>
            </a:extLst>
          </p:cNvPr>
          <p:cNvSpPr txBox="1"/>
          <p:nvPr/>
        </p:nvSpPr>
        <p:spPr>
          <a:xfrm>
            <a:off x="5366489" y="3950358"/>
            <a:ext cx="70068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deportiva</a:t>
            </a:r>
          </a:p>
        </p:txBody>
      </p:sp>
      <p:sp>
        <p:nvSpPr>
          <p:cNvPr id="127" name="CuadroTexto 126">
            <a:extLst>
              <a:ext uri="{FF2B5EF4-FFF2-40B4-BE49-F238E27FC236}">
                <a16:creationId xmlns:a16="http://schemas.microsoft.com/office/drawing/2014/main" id="{25F57CA9-CD36-F896-65D0-F05785837D2D}"/>
              </a:ext>
            </a:extLst>
          </p:cNvPr>
          <p:cNvSpPr txBox="1"/>
          <p:nvPr/>
        </p:nvSpPr>
        <p:spPr>
          <a:xfrm>
            <a:off x="5366489" y="4433433"/>
            <a:ext cx="112393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de estar y descansar</a:t>
            </a:r>
          </a:p>
        </p:txBody>
      </p:sp>
      <p:sp>
        <p:nvSpPr>
          <p:cNvPr id="128" name="CuadroTexto 127">
            <a:extLst>
              <a:ext uri="{FF2B5EF4-FFF2-40B4-BE49-F238E27FC236}">
                <a16:creationId xmlns:a16="http://schemas.microsoft.com/office/drawing/2014/main" id="{6C809873-F3B8-B983-8070-6E3ABD2798D5}"/>
              </a:ext>
            </a:extLst>
          </p:cNvPr>
          <p:cNvSpPr txBox="1"/>
          <p:nvPr/>
        </p:nvSpPr>
        <p:spPr>
          <a:xfrm>
            <a:off x="5366489" y="4977541"/>
            <a:ext cx="6146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Aula exterior</a:t>
            </a:r>
          </a:p>
        </p:txBody>
      </p: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B7991221-EEEA-3E1C-54EB-C0FC7BF3C0F2}"/>
              </a:ext>
            </a:extLst>
          </p:cNvPr>
          <p:cNvSpPr txBox="1"/>
          <p:nvPr/>
        </p:nvSpPr>
        <p:spPr>
          <a:xfrm>
            <a:off x="7178041" y="4600852"/>
            <a:ext cx="80148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Experimentar</a:t>
            </a:r>
          </a:p>
        </p:txBody>
      </p:sp>
      <p:sp>
        <p:nvSpPr>
          <p:cNvPr id="130" name="CuadroTexto 129">
            <a:extLst>
              <a:ext uri="{FF2B5EF4-FFF2-40B4-BE49-F238E27FC236}">
                <a16:creationId xmlns:a16="http://schemas.microsoft.com/office/drawing/2014/main" id="{2697FCE4-D83E-FF88-76D7-B7B2188D8611}"/>
              </a:ext>
            </a:extLst>
          </p:cNvPr>
          <p:cNvSpPr txBox="1"/>
          <p:nvPr/>
        </p:nvSpPr>
        <p:spPr>
          <a:xfrm>
            <a:off x="5366489" y="5613204"/>
            <a:ext cx="120014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de expresión artística plástica y musical</a:t>
            </a:r>
          </a:p>
        </p:txBody>
      </p:sp>
      <p:sp>
        <p:nvSpPr>
          <p:cNvPr id="131" name="CuadroTexto 130">
            <a:extLst>
              <a:ext uri="{FF2B5EF4-FFF2-40B4-BE49-F238E27FC236}">
                <a16:creationId xmlns:a16="http://schemas.microsoft.com/office/drawing/2014/main" id="{7DFFA4FE-236C-D834-9D5E-20CE4918DB33}"/>
              </a:ext>
            </a:extLst>
          </p:cNvPr>
          <p:cNvSpPr txBox="1"/>
          <p:nvPr/>
        </p:nvSpPr>
        <p:spPr>
          <a:xfrm>
            <a:off x="10821155" y="5083918"/>
            <a:ext cx="694421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Vegetación</a:t>
            </a:r>
          </a:p>
        </p:txBody>
      </p:sp>
      <p:sp>
        <p:nvSpPr>
          <p:cNvPr id="132" name="CuadroTexto 131">
            <a:extLst>
              <a:ext uri="{FF2B5EF4-FFF2-40B4-BE49-F238E27FC236}">
                <a16:creationId xmlns:a16="http://schemas.microsoft.com/office/drawing/2014/main" id="{C31FF26A-E5FF-95DA-1F44-834F2E4A9521}"/>
              </a:ext>
            </a:extLst>
          </p:cNvPr>
          <p:cNvSpPr txBox="1"/>
          <p:nvPr/>
        </p:nvSpPr>
        <p:spPr>
          <a:xfrm>
            <a:off x="1510696" y="3230383"/>
            <a:ext cx="1000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semiactiva</a:t>
            </a: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F9D20C85-72F9-9D5F-5A9B-46D194BA4A08}"/>
              </a:ext>
            </a:extLst>
          </p:cNvPr>
          <p:cNvSpPr txBox="1"/>
          <p:nvPr/>
        </p:nvSpPr>
        <p:spPr>
          <a:xfrm>
            <a:off x="10821155" y="5826401"/>
            <a:ext cx="532518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Sombra</a:t>
            </a:r>
          </a:p>
        </p:txBody>
      </p:sp>
      <p:sp>
        <p:nvSpPr>
          <p:cNvPr id="134" name="CuadroTexto 133">
            <a:extLst>
              <a:ext uri="{FF2B5EF4-FFF2-40B4-BE49-F238E27FC236}">
                <a16:creationId xmlns:a16="http://schemas.microsoft.com/office/drawing/2014/main" id="{3126E1B8-5B21-E6AD-7A7D-8EF9D6DA5BCA}"/>
              </a:ext>
            </a:extLst>
          </p:cNvPr>
          <p:cNvSpPr txBox="1"/>
          <p:nvPr/>
        </p:nvSpPr>
        <p:spPr>
          <a:xfrm>
            <a:off x="7142858" y="5526447"/>
            <a:ext cx="836669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75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Desarrollar el currículo escolar</a:t>
            </a:r>
          </a:p>
        </p:txBody>
      </p:sp>
      <p:sp>
        <p:nvSpPr>
          <p:cNvPr id="135" name="CuadroTexto 134">
            <a:extLst>
              <a:ext uri="{FF2B5EF4-FFF2-40B4-BE49-F238E27FC236}">
                <a16:creationId xmlns:a16="http://schemas.microsoft.com/office/drawing/2014/main" id="{3E9AAFBE-FAB0-7606-91A5-81E1A88CCE44}"/>
              </a:ext>
            </a:extLst>
          </p:cNvPr>
          <p:cNvSpPr txBox="1"/>
          <p:nvPr/>
        </p:nvSpPr>
        <p:spPr>
          <a:xfrm>
            <a:off x="1587663" y="4531842"/>
            <a:ext cx="923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Zona Tranquila</a:t>
            </a:r>
          </a:p>
        </p:txBody>
      </p:sp>
      <p:sp>
        <p:nvSpPr>
          <p:cNvPr id="136" name="CuadroTexto 135">
            <a:extLst>
              <a:ext uri="{FF2B5EF4-FFF2-40B4-BE49-F238E27FC236}">
                <a16:creationId xmlns:a16="http://schemas.microsoft.com/office/drawing/2014/main" id="{4815ED6D-7E44-6054-0C01-01B5C3C3ADB7}"/>
              </a:ext>
            </a:extLst>
          </p:cNvPr>
          <p:cNvSpPr txBox="1"/>
          <p:nvPr/>
        </p:nvSpPr>
        <p:spPr>
          <a:xfrm>
            <a:off x="10207539" y="1646999"/>
            <a:ext cx="12105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spc="0" baseline="0">
                <a:ln/>
                <a:solidFill>
                  <a:schemeClr val="tx1"/>
                </a:solidFill>
                <a:ea typeface="Roboto" panose="02000000000000000000" pitchFamily="2" charset="0"/>
                <a:sym typeface="Arial"/>
                <a:rtl val="0"/>
              </a:rPr>
              <a:t>ELEMENTOS</a:t>
            </a:r>
          </a:p>
        </p:txBody>
      </p: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9E8F5E5D-803E-5397-DC9A-526C076E71D6}"/>
              </a:ext>
            </a:extLst>
          </p:cNvPr>
          <p:cNvSpPr txBox="1"/>
          <p:nvPr/>
        </p:nvSpPr>
        <p:spPr>
          <a:xfrm>
            <a:off x="7420839" y="1646999"/>
            <a:ext cx="12955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spc="0" baseline="0" dirty="0">
                <a:ln/>
                <a:solidFill>
                  <a:schemeClr val="tx1"/>
                </a:solidFill>
                <a:ea typeface="Roboto" panose="02000000000000000000" pitchFamily="2" charset="0"/>
                <a:sym typeface="Arial"/>
                <a:rtl val="0"/>
              </a:rPr>
              <a:t>ACTIVIDADES</a:t>
            </a:r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id="{EDDFE40B-65C2-5E31-4CD0-3093FE9F38FA}"/>
              </a:ext>
            </a:extLst>
          </p:cNvPr>
          <p:cNvSpPr txBox="1"/>
          <p:nvPr/>
        </p:nvSpPr>
        <p:spPr>
          <a:xfrm>
            <a:off x="4988414" y="1646999"/>
            <a:ext cx="6719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spc="0" baseline="0">
                <a:ln/>
                <a:solidFill>
                  <a:schemeClr val="tx1"/>
                </a:solidFill>
                <a:ea typeface="Roboto" panose="02000000000000000000" pitchFamily="2" charset="0"/>
                <a:sym typeface="Arial"/>
                <a:rtl val="0"/>
              </a:rPr>
              <a:t>USOS</a:t>
            </a: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1C4752E8-4E4B-C8B5-7F63-89E8C5223AA9}"/>
              </a:ext>
            </a:extLst>
          </p:cNvPr>
          <p:cNvSpPr txBox="1"/>
          <p:nvPr/>
        </p:nvSpPr>
        <p:spPr>
          <a:xfrm>
            <a:off x="2249800" y="1646999"/>
            <a:ext cx="660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spc="0" baseline="0" dirty="0">
                <a:ln/>
                <a:solidFill>
                  <a:schemeClr val="tx1"/>
                </a:solidFill>
                <a:ea typeface="Roboto" panose="02000000000000000000" pitchFamily="2" charset="0"/>
                <a:sym typeface="Arial"/>
                <a:rtl val="0"/>
              </a:rPr>
              <a:t>ZONA</a:t>
            </a:r>
          </a:p>
        </p:txBody>
      </p:sp>
      <p:cxnSp>
        <p:nvCxnSpPr>
          <p:cNvPr id="140" name="Conector recto 139">
            <a:extLst>
              <a:ext uri="{FF2B5EF4-FFF2-40B4-BE49-F238E27FC236}">
                <a16:creationId xmlns:a16="http://schemas.microsoft.com/office/drawing/2014/main" id="{3834219E-A452-C65B-1020-AEBEBECC1A0E}"/>
              </a:ext>
            </a:extLst>
          </p:cNvPr>
          <p:cNvCxnSpPr>
            <a:cxnSpLocks/>
          </p:cNvCxnSpPr>
          <p:nvPr/>
        </p:nvCxnSpPr>
        <p:spPr>
          <a:xfrm>
            <a:off x="2580180" y="1860503"/>
            <a:ext cx="0" cy="740177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Conector recto 140">
            <a:extLst>
              <a:ext uri="{FF2B5EF4-FFF2-40B4-BE49-F238E27FC236}">
                <a16:creationId xmlns:a16="http://schemas.microsoft.com/office/drawing/2014/main" id="{0ABA7EF8-0074-C81B-CA1B-C1DE74A854A8}"/>
              </a:ext>
            </a:extLst>
          </p:cNvPr>
          <p:cNvCxnSpPr>
            <a:cxnSpLocks/>
          </p:cNvCxnSpPr>
          <p:nvPr/>
        </p:nvCxnSpPr>
        <p:spPr>
          <a:xfrm>
            <a:off x="5313395" y="1860503"/>
            <a:ext cx="0" cy="482977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ector recto 141">
            <a:extLst>
              <a:ext uri="{FF2B5EF4-FFF2-40B4-BE49-F238E27FC236}">
                <a16:creationId xmlns:a16="http://schemas.microsoft.com/office/drawing/2014/main" id="{25825131-3FA4-7935-453A-F2481EBD1F11}"/>
              </a:ext>
            </a:extLst>
          </p:cNvPr>
          <p:cNvCxnSpPr>
            <a:cxnSpLocks/>
          </p:cNvCxnSpPr>
          <p:nvPr/>
        </p:nvCxnSpPr>
        <p:spPr>
          <a:xfrm>
            <a:off x="8070091" y="1860503"/>
            <a:ext cx="0" cy="350874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ector recto 142">
            <a:extLst>
              <a:ext uri="{FF2B5EF4-FFF2-40B4-BE49-F238E27FC236}">
                <a16:creationId xmlns:a16="http://schemas.microsoft.com/office/drawing/2014/main" id="{DFB7F111-D118-B366-BFC0-C0AF7C87FC26}"/>
              </a:ext>
            </a:extLst>
          </p:cNvPr>
          <p:cNvCxnSpPr>
            <a:cxnSpLocks/>
            <a:endCxn id="99" idx="1"/>
          </p:cNvCxnSpPr>
          <p:nvPr/>
        </p:nvCxnSpPr>
        <p:spPr>
          <a:xfrm>
            <a:off x="10821155" y="1860503"/>
            <a:ext cx="0" cy="292400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id="{26551AAB-7418-41E6-86BB-F7D1C48C4D04}"/>
              </a:ext>
            </a:extLst>
          </p:cNvPr>
          <p:cNvCxnSpPr>
            <a:cxnSpLocks/>
          </p:cNvCxnSpPr>
          <p:nvPr/>
        </p:nvCxnSpPr>
        <p:spPr>
          <a:xfrm>
            <a:off x="10821155" y="6330819"/>
            <a:ext cx="0" cy="252209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ector recto 144">
            <a:extLst>
              <a:ext uri="{FF2B5EF4-FFF2-40B4-BE49-F238E27FC236}">
                <a16:creationId xmlns:a16="http://schemas.microsoft.com/office/drawing/2014/main" id="{46A4BE08-70A7-452E-BFAC-BF481C978644}"/>
              </a:ext>
            </a:extLst>
          </p:cNvPr>
          <p:cNvCxnSpPr>
            <a:cxnSpLocks/>
          </p:cNvCxnSpPr>
          <p:nvPr/>
        </p:nvCxnSpPr>
        <p:spPr>
          <a:xfrm>
            <a:off x="8070091" y="6244638"/>
            <a:ext cx="0" cy="338390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Conector recto 145">
            <a:extLst>
              <a:ext uri="{FF2B5EF4-FFF2-40B4-BE49-F238E27FC236}">
                <a16:creationId xmlns:a16="http://schemas.microsoft.com/office/drawing/2014/main" id="{6A5960A0-0812-F4DA-09B6-C10E73C7C882}"/>
              </a:ext>
            </a:extLst>
          </p:cNvPr>
          <p:cNvCxnSpPr>
            <a:cxnSpLocks/>
          </p:cNvCxnSpPr>
          <p:nvPr/>
        </p:nvCxnSpPr>
        <p:spPr>
          <a:xfrm>
            <a:off x="5327706" y="6065001"/>
            <a:ext cx="0" cy="518027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Conector recto 146">
            <a:extLst>
              <a:ext uri="{FF2B5EF4-FFF2-40B4-BE49-F238E27FC236}">
                <a16:creationId xmlns:a16="http://schemas.microsoft.com/office/drawing/2014/main" id="{BB2B1C29-D232-3402-F41C-A074747559D4}"/>
              </a:ext>
            </a:extLst>
          </p:cNvPr>
          <p:cNvCxnSpPr>
            <a:cxnSpLocks/>
          </p:cNvCxnSpPr>
          <p:nvPr/>
        </p:nvCxnSpPr>
        <p:spPr>
          <a:xfrm>
            <a:off x="2580180" y="5852116"/>
            <a:ext cx="0" cy="730912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Conector recto 147">
            <a:extLst>
              <a:ext uri="{FF2B5EF4-FFF2-40B4-BE49-F238E27FC236}">
                <a16:creationId xmlns:a16="http://schemas.microsoft.com/office/drawing/2014/main" id="{1D7B4787-0E7C-A5C3-17A6-BC6685F818C5}"/>
              </a:ext>
            </a:extLst>
          </p:cNvPr>
          <p:cNvCxnSpPr>
            <a:cxnSpLocks/>
          </p:cNvCxnSpPr>
          <p:nvPr/>
        </p:nvCxnSpPr>
        <p:spPr>
          <a:xfrm flipH="1">
            <a:off x="586484" y="6456924"/>
            <a:ext cx="11254521" cy="0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Conector recto de flecha 148">
            <a:extLst>
              <a:ext uri="{FF2B5EF4-FFF2-40B4-BE49-F238E27FC236}">
                <a16:creationId xmlns:a16="http://schemas.microsoft.com/office/drawing/2014/main" id="{1330A33B-64F7-3574-EC59-9D065C6E420A}"/>
              </a:ext>
            </a:extLst>
          </p:cNvPr>
          <p:cNvCxnSpPr>
            <a:stCxn id="139" idx="3"/>
            <a:endCxn id="138" idx="1"/>
          </p:cNvCxnSpPr>
          <p:nvPr/>
        </p:nvCxnSpPr>
        <p:spPr>
          <a:xfrm>
            <a:off x="2910558" y="1800888"/>
            <a:ext cx="2077856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Conector recto de flecha 149">
            <a:extLst>
              <a:ext uri="{FF2B5EF4-FFF2-40B4-BE49-F238E27FC236}">
                <a16:creationId xmlns:a16="http://schemas.microsoft.com/office/drawing/2014/main" id="{276DA034-89CE-31E6-9D15-314DC052CC88}"/>
              </a:ext>
            </a:extLst>
          </p:cNvPr>
          <p:cNvCxnSpPr>
            <a:cxnSpLocks/>
            <a:stCxn id="138" idx="3"/>
            <a:endCxn id="137" idx="1"/>
          </p:cNvCxnSpPr>
          <p:nvPr/>
        </p:nvCxnSpPr>
        <p:spPr>
          <a:xfrm>
            <a:off x="5660394" y="1800888"/>
            <a:ext cx="1760445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Conector recto de flecha 150">
            <a:extLst>
              <a:ext uri="{FF2B5EF4-FFF2-40B4-BE49-F238E27FC236}">
                <a16:creationId xmlns:a16="http://schemas.microsoft.com/office/drawing/2014/main" id="{A472F341-6022-1281-CADA-E79BEF383837}"/>
              </a:ext>
            </a:extLst>
          </p:cNvPr>
          <p:cNvCxnSpPr>
            <a:cxnSpLocks/>
            <a:stCxn id="137" idx="3"/>
            <a:endCxn id="136" idx="1"/>
          </p:cNvCxnSpPr>
          <p:nvPr/>
        </p:nvCxnSpPr>
        <p:spPr>
          <a:xfrm>
            <a:off x="8716385" y="1800888"/>
            <a:ext cx="1491154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CuadroTexto 151">
            <a:extLst>
              <a:ext uri="{FF2B5EF4-FFF2-40B4-BE49-F238E27FC236}">
                <a16:creationId xmlns:a16="http://schemas.microsoft.com/office/drawing/2014/main" id="{D3BF1132-CEAA-04B1-40A6-9191E13AA971}"/>
              </a:ext>
            </a:extLst>
          </p:cNvPr>
          <p:cNvSpPr txBox="1"/>
          <p:nvPr/>
        </p:nvSpPr>
        <p:spPr>
          <a:xfrm>
            <a:off x="664408" y="1646999"/>
            <a:ext cx="930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spc="0" baseline="0" dirty="0">
                <a:ln/>
                <a:solidFill>
                  <a:schemeClr val="tx1"/>
                </a:solidFill>
                <a:ea typeface="Roboto" panose="02000000000000000000" pitchFamily="2" charset="0"/>
                <a:sym typeface="Arial"/>
                <a:rtl val="0"/>
              </a:rPr>
              <a:t>ESPACIO</a:t>
            </a:r>
          </a:p>
        </p:txBody>
      </p:sp>
      <p:cxnSp>
        <p:nvCxnSpPr>
          <p:cNvPr id="153" name="Conector recto 152">
            <a:extLst>
              <a:ext uri="{FF2B5EF4-FFF2-40B4-BE49-F238E27FC236}">
                <a16:creationId xmlns:a16="http://schemas.microsoft.com/office/drawing/2014/main" id="{ADD54251-FA9E-5941-3AF4-D6D03CAD4511}"/>
              </a:ext>
            </a:extLst>
          </p:cNvPr>
          <p:cNvCxnSpPr>
            <a:cxnSpLocks/>
          </p:cNvCxnSpPr>
          <p:nvPr/>
        </p:nvCxnSpPr>
        <p:spPr>
          <a:xfrm>
            <a:off x="1138258" y="1860503"/>
            <a:ext cx="0" cy="1580785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Conector recto de flecha 153">
            <a:extLst>
              <a:ext uri="{FF2B5EF4-FFF2-40B4-BE49-F238E27FC236}">
                <a16:creationId xmlns:a16="http://schemas.microsoft.com/office/drawing/2014/main" id="{B7A4CDB0-DB54-2870-17EB-8FDC8F9B36D7}"/>
              </a:ext>
            </a:extLst>
          </p:cNvPr>
          <p:cNvCxnSpPr>
            <a:cxnSpLocks/>
            <a:stCxn id="152" idx="3"/>
            <a:endCxn id="139" idx="1"/>
          </p:cNvCxnSpPr>
          <p:nvPr/>
        </p:nvCxnSpPr>
        <p:spPr>
          <a:xfrm>
            <a:off x="1594471" y="1800888"/>
            <a:ext cx="655329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CuadroTexto 154">
            <a:extLst>
              <a:ext uri="{FF2B5EF4-FFF2-40B4-BE49-F238E27FC236}">
                <a16:creationId xmlns:a16="http://schemas.microsoft.com/office/drawing/2014/main" id="{2F15D6EC-DB27-65CB-47DC-A74723495799}"/>
              </a:ext>
            </a:extLst>
          </p:cNvPr>
          <p:cNvSpPr txBox="1"/>
          <p:nvPr/>
        </p:nvSpPr>
        <p:spPr>
          <a:xfrm>
            <a:off x="350162" y="3500976"/>
            <a:ext cx="156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Patios escolares </a:t>
            </a:r>
            <a:r>
              <a:rPr lang="es-ES" sz="2000" b="1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+</a:t>
            </a:r>
            <a:r>
              <a:rPr lang="es-ES" sz="2000" spc="0" baseline="0" dirty="0">
                <a:ln/>
                <a:solidFill>
                  <a:srgbClr val="000000"/>
                </a:solidFill>
                <a:ea typeface="Roboto" panose="02000000000000000000" pitchFamily="2" charset="0"/>
                <a:cs typeface="Arial"/>
                <a:sym typeface="Arial"/>
                <a:rtl val="0"/>
              </a:rPr>
              <a:t> naturales</a:t>
            </a:r>
          </a:p>
        </p:txBody>
      </p:sp>
      <p:cxnSp>
        <p:nvCxnSpPr>
          <p:cNvPr id="156" name="Conector recto 155">
            <a:extLst>
              <a:ext uri="{FF2B5EF4-FFF2-40B4-BE49-F238E27FC236}">
                <a16:creationId xmlns:a16="http://schemas.microsoft.com/office/drawing/2014/main" id="{E8C5347E-FBE2-EC82-30FD-1E5426A4A798}"/>
              </a:ext>
            </a:extLst>
          </p:cNvPr>
          <p:cNvCxnSpPr>
            <a:cxnSpLocks/>
          </p:cNvCxnSpPr>
          <p:nvPr/>
        </p:nvCxnSpPr>
        <p:spPr>
          <a:xfrm>
            <a:off x="1138258" y="4313420"/>
            <a:ext cx="0" cy="2281091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recto 156">
            <a:extLst>
              <a:ext uri="{FF2B5EF4-FFF2-40B4-BE49-F238E27FC236}">
                <a16:creationId xmlns:a16="http://schemas.microsoft.com/office/drawing/2014/main" id="{0C0C03E0-EC2F-A942-458B-37A58F8F0F3A}"/>
              </a:ext>
            </a:extLst>
          </p:cNvPr>
          <p:cNvCxnSpPr>
            <a:cxnSpLocks/>
          </p:cNvCxnSpPr>
          <p:nvPr/>
        </p:nvCxnSpPr>
        <p:spPr>
          <a:xfrm flipH="1">
            <a:off x="586484" y="2010664"/>
            <a:ext cx="11254521" cy="0"/>
          </a:xfrm>
          <a:prstGeom prst="line">
            <a:avLst/>
          </a:prstGeom>
          <a:ln w="9525"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5" name="Google Shape;1662;p33">
            <a:extLst>
              <a:ext uri="{FF2B5EF4-FFF2-40B4-BE49-F238E27FC236}">
                <a16:creationId xmlns:a16="http://schemas.microsoft.com/office/drawing/2014/main" id="{114C0D1B-2845-18BA-EA29-5A69A593F93E}"/>
              </a:ext>
            </a:extLst>
          </p:cNvPr>
          <p:cNvSpPr txBox="1"/>
          <p:nvPr/>
        </p:nvSpPr>
        <p:spPr>
          <a:xfrm rot="16200000">
            <a:off x="11201783" y="5861251"/>
            <a:ext cx="1599024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800" dirty="0">
                <a:solidFill>
                  <a:srgbClr val="BFBFBF"/>
                </a:solidFill>
                <a:ea typeface="Twentieth Century"/>
                <a:cs typeface="Arial" panose="020B0604020202020204" pitchFamily="34" charset="0"/>
                <a:sym typeface="Twentieth Century"/>
              </a:rPr>
              <a:t>Manuel Alméstar</a:t>
            </a:r>
            <a:endParaRPr sz="600" dirty="0">
              <a:solidFill>
                <a:srgbClr val="BFBFBF"/>
              </a:solidFill>
              <a:ea typeface="Twentieth Century"/>
              <a:cs typeface="Arial" panose="020B0604020202020204" pitchFamily="34" charset="0"/>
              <a:sym typeface="Twentieth Century"/>
            </a:endParaRPr>
          </a:p>
        </p:txBody>
      </p:sp>
      <p:pic>
        <p:nvPicPr>
          <p:cNvPr id="4" name="Imagen 3" descr="Forma&#10;&#10;El contenido generado por IA puede ser incorrecto.">
            <a:extLst>
              <a:ext uri="{FF2B5EF4-FFF2-40B4-BE49-F238E27FC236}">
                <a16:creationId xmlns:a16="http://schemas.microsoft.com/office/drawing/2014/main" id="{B3461E78-0CF1-D833-2506-C0F64F01B1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22" y="231113"/>
            <a:ext cx="2133357" cy="977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2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yuntamiento_CC">
  <a:themeElements>
    <a:clrScheme name="Ayuntamiento_CC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9ACEE5"/>
      </a:accent1>
      <a:accent2>
        <a:srgbClr val="A9D4AE"/>
      </a:accent2>
      <a:accent3>
        <a:srgbClr val="F8D097"/>
      </a:accent3>
      <a:accent4>
        <a:srgbClr val="004899"/>
      </a:accent4>
      <a:accent5>
        <a:srgbClr val="1B804A"/>
      </a:accent5>
      <a:accent6>
        <a:srgbClr val="B37C21"/>
      </a:accent6>
      <a:hlink>
        <a:srgbClr val="004899"/>
      </a:hlink>
      <a:folHlink>
        <a:srgbClr val="B37C21"/>
      </a:folHlink>
    </a:clrScheme>
    <a:fontScheme name="Ayuntamiento_CC">
      <a:majorFont>
        <a:latin typeface="Instrument Serif"/>
        <a:ea typeface=""/>
        <a:cs typeface=""/>
      </a:majorFont>
      <a:minorFont>
        <a:latin typeface="Geist"/>
        <a:ea typeface=""/>
        <a:cs typeface="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yuntamiento_CC" id="{08056A08-97EE-4AF2-BB71-CB5E469F367F}" vid="{250CCC9A-4AAB-40B2-AA14-3B907907FF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Ayuntamiento_CC</Template>
  <TotalTime>2</TotalTime>
  <Words>163</Words>
  <Application>Microsoft Office PowerPoint</Application>
  <PresentationFormat>Panorámica</PresentationFormat>
  <Paragraphs>73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Geist</vt:lpstr>
      <vt:lpstr>Instrument Serif</vt:lpstr>
      <vt:lpstr>Roboto</vt:lpstr>
      <vt:lpstr>Twentieth Century</vt:lpstr>
      <vt:lpstr>Ayuntamiento_CC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MANUEL ALMESTAR URTEAGA</dc:creator>
  <cp:lastModifiedBy>JOSE MANUEL ALMESTAR URTEAGA</cp:lastModifiedBy>
  <cp:revision>2</cp:revision>
  <dcterms:created xsi:type="dcterms:W3CDTF">2025-10-22T06:48:59Z</dcterms:created>
  <dcterms:modified xsi:type="dcterms:W3CDTF">2025-10-22T06:51:50Z</dcterms:modified>
</cp:coreProperties>
</file>